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6" r:id="rId11"/>
    <p:sldId id="319" r:id="rId12"/>
    <p:sldId id="3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30"/>
    <p:restoredTop sz="88276" autoAdjust="0"/>
  </p:normalViewPr>
  <p:slideViewPr>
    <p:cSldViewPr snapToGrid="0" snapToObjects="1">
      <p:cViewPr varScale="1">
        <p:scale>
          <a:sx n="79" d="100"/>
          <a:sy n="79" d="100"/>
        </p:scale>
        <p:origin x="12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FE9A2-A134-1745-9924-727F0D05EE1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81D99-AFB6-504C-BF3C-A756A62BD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3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Career lattice is a</a:t>
            </a:r>
            <a:r>
              <a:rPr lang="en-GB" baseline="0" dirty="0"/>
              <a:t> preferred </a:t>
            </a:r>
            <a:r>
              <a:rPr lang="en-GB" baseline="0"/>
              <a:t>model now.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81D99-AFB6-504C-BF3C-A756A62BDA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A0EA-871E-C541-88A8-8087D5A668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6664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1543-6966-A34B-A025-0C5E6E025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6318"/>
            <a:ext cx="9144000" cy="10888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31">
            <a:extLst>
              <a:ext uri="{FF2B5EF4-FFF2-40B4-BE49-F238E27FC236}">
                <a16:creationId xmlns:a16="http://schemas.microsoft.com/office/drawing/2014/main" id="{F1C0445F-6F21-464C-83DC-92B75E86A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5391" y="5735637"/>
            <a:ext cx="781218" cy="5521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F43FAF-1DEA-DB46-B8D8-6A37D25D75FE}"/>
              </a:ext>
            </a:extLst>
          </p:cNvPr>
          <p:cNvGrpSpPr/>
          <p:nvPr userDrawn="1"/>
        </p:nvGrpSpPr>
        <p:grpSpPr>
          <a:xfrm>
            <a:off x="0" y="0"/>
            <a:ext cx="3227650" cy="1983802"/>
            <a:chOff x="3324416" y="4181348"/>
            <a:chExt cx="1005458" cy="61798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7170D5-1DF3-A840-947F-1205AEAB51F3}"/>
                </a:ext>
              </a:extLst>
            </p:cNvPr>
            <p:cNvSpPr/>
            <p:nvPr/>
          </p:nvSpPr>
          <p:spPr>
            <a:xfrm>
              <a:off x="3324606" y="4526280"/>
              <a:ext cx="730250" cy="273050"/>
            </a:xfrm>
            <a:custGeom>
              <a:avLst/>
              <a:gdLst>
                <a:gd name="connsiteX0" fmla="*/ 730822 w 730250"/>
                <a:gd name="connsiteY0" fmla="*/ 0 h 273050"/>
                <a:gd name="connsiteX1" fmla="*/ 725615 w 730250"/>
                <a:gd name="connsiteY1" fmla="*/ 5652 h 273050"/>
                <a:gd name="connsiteX2" fmla="*/ 461645 w 730250"/>
                <a:gd name="connsiteY2" fmla="*/ 269494 h 273050"/>
                <a:gd name="connsiteX3" fmla="*/ 449898 w 730250"/>
                <a:gd name="connsiteY3" fmla="*/ 274765 h 273050"/>
                <a:gd name="connsiteX4" fmla="*/ 317310 w 730250"/>
                <a:gd name="connsiteY4" fmla="*/ 274765 h 273050"/>
                <a:gd name="connsiteX5" fmla="*/ 312103 w 730250"/>
                <a:gd name="connsiteY5" fmla="*/ 274765 h 273050"/>
                <a:gd name="connsiteX6" fmla="*/ 481266 w 730250"/>
                <a:gd name="connsiteY6" fmla="*/ 105728 h 273050"/>
                <a:gd name="connsiteX7" fmla="*/ 479425 w 730250"/>
                <a:gd name="connsiteY7" fmla="*/ 102870 h 273050"/>
                <a:gd name="connsiteX8" fmla="*/ 0 w 730250"/>
                <a:gd name="connsiteY8" fmla="*/ 102870 h 273050"/>
                <a:gd name="connsiteX9" fmla="*/ 0 w 730250"/>
                <a:gd name="connsiteY9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50" h="273050">
                  <a:moveTo>
                    <a:pt x="730822" y="0"/>
                  </a:moveTo>
                  <a:cubicBezTo>
                    <a:pt x="728599" y="2413"/>
                    <a:pt x="727202" y="4064"/>
                    <a:pt x="725615" y="5652"/>
                  </a:cubicBezTo>
                  <a:cubicBezTo>
                    <a:pt x="637688" y="93663"/>
                    <a:pt x="549698" y="181610"/>
                    <a:pt x="461645" y="269494"/>
                  </a:cubicBezTo>
                  <a:cubicBezTo>
                    <a:pt x="458460" y="272561"/>
                    <a:pt x="454306" y="274424"/>
                    <a:pt x="449898" y="274765"/>
                  </a:cubicBezTo>
                  <a:cubicBezTo>
                    <a:pt x="405447" y="275146"/>
                    <a:pt x="361505" y="274765"/>
                    <a:pt x="317310" y="274765"/>
                  </a:cubicBezTo>
                  <a:lnTo>
                    <a:pt x="312103" y="274765"/>
                  </a:lnTo>
                  <a:lnTo>
                    <a:pt x="481266" y="105728"/>
                  </a:lnTo>
                  <a:lnTo>
                    <a:pt x="479425" y="102870"/>
                  </a:lnTo>
                  <a:lnTo>
                    <a:pt x="0" y="102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8330CA6-EB13-0141-B5A7-DF23F5A2F88D}"/>
                </a:ext>
              </a:extLst>
            </p:cNvPr>
            <p:cNvSpPr/>
            <p:nvPr/>
          </p:nvSpPr>
          <p:spPr>
            <a:xfrm>
              <a:off x="3324416" y="4181348"/>
              <a:ext cx="730250" cy="273050"/>
            </a:xfrm>
            <a:custGeom>
              <a:avLst/>
              <a:gdLst>
                <a:gd name="connsiteX0" fmla="*/ 0 w 730250"/>
                <a:gd name="connsiteY0" fmla="*/ 274892 h 273050"/>
                <a:gd name="connsiteX1" fmla="*/ 0 w 730250"/>
                <a:gd name="connsiteY1" fmla="*/ 172720 h 273050"/>
                <a:gd name="connsiteX2" fmla="*/ 479234 w 730250"/>
                <a:gd name="connsiteY2" fmla="*/ 172720 h 273050"/>
                <a:gd name="connsiteX3" fmla="*/ 308991 w 730250"/>
                <a:gd name="connsiteY3" fmla="*/ 2921 h 273050"/>
                <a:gd name="connsiteX4" fmla="*/ 310769 w 730250"/>
                <a:gd name="connsiteY4" fmla="*/ 381 h 273050"/>
                <a:gd name="connsiteX5" fmla="*/ 318706 w 730250"/>
                <a:gd name="connsiteY5" fmla="*/ 0 h 273050"/>
                <a:gd name="connsiteX6" fmla="*/ 449008 w 730250"/>
                <a:gd name="connsiteY6" fmla="*/ 0 h 273050"/>
                <a:gd name="connsiteX7" fmla="*/ 460946 w 730250"/>
                <a:gd name="connsiteY7" fmla="*/ 4699 h 273050"/>
                <a:gd name="connsiteX8" fmla="*/ 726122 w 730250"/>
                <a:gd name="connsiteY8" fmla="*/ 270002 h 273050"/>
                <a:gd name="connsiteX9" fmla="*/ 731075 w 730250"/>
                <a:gd name="connsiteY9" fmla="*/ 275209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50" h="273050">
                  <a:moveTo>
                    <a:pt x="0" y="274892"/>
                  </a:moveTo>
                  <a:lnTo>
                    <a:pt x="0" y="172720"/>
                  </a:lnTo>
                  <a:lnTo>
                    <a:pt x="479234" y="172720"/>
                  </a:lnTo>
                  <a:lnTo>
                    <a:pt x="308991" y="2921"/>
                  </a:lnTo>
                  <a:lnTo>
                    <a:pt x="310769" y="381"/>
                  </a:lnTo>
                  <a:cubicBezTo>
                    <a:pt x="313436" y="381"/>
                    <a:pt x="316103" y="0"/>
                    <a:pt x="318706" y="0"/>
                  </a:cubicBezTo>
                  <a:cubicBezTo>
                    <a:pt x="362140" y="0"/>
                    <a:pt x="405574" y="0"/>
                    <a:pt x="449008" y="0"/>
                  </a:cubicBezTo>
                  <a:cubicBezTo>
                    <a:pt x="453411" y="139"/>
                    <a:pt x="457630" y="1800"/>
                    <a:pt x="460946" y="4699"/>
                  </a:cubicBezTo>
                  <a:cubicBezTo>
                    <a:pt x="549338" y="92964"/>
                    <a:pt x="637730" y="181399"/>
                    <a:pt x="726122" y="270002"/>
                  </a:cubicBezTo>
                  <a:cubicBezTo>
                    <a:pt x="727519" y="271399"/>
                    <a:pt x="728853" y="272860"/>
                    <a:pt x="731075" y="275209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7DA91FF-242C-0C4B-B52F-5CD18C6EF078}"/>
                </a:ext>
              </a:extLst>
            </p:cNvPr>
            <p:cNvSpPr/>
            <p:nvPr/>
          </p:nvSpPr>
          <p:spPr>
            <a:xfrm>
              <a:off x="3879024" y="4181666"/>
              <a:ext cx="450850" cy="615950"/>
            </a:xfrm>
            <a:custGeom>
              <a:avLst/>
              <a:gdLst>
                <a:gd name="connsiteX0" fmla="*/ 826 w 450850"/>
                <a:gd name="connsiteY0" fmla="*/ 619252 h 615950"/>
                <a:gd name="connsiteX1" fmla="*/ 308864 w 450850"/>
                <a:gd name="connsiteY1" fmla="*/ 311277 h 615950"/>
                <a:gd name="connsiteX2" fmla="*/ 0 w 450850"/>
                <a:gd name="connsiteY2" fmla="*/ 2984 h 615950"/>
                <a:gd name="connsiteX3" fmla="*/ 1207 w 450850"/>
                <a:gd name="connsiteY3" fmla="*/ 444 h 615950"/>
                <a:gd name="connsiteX4" fmla="*/ 8065 w 450850"/>
                <a:gd name="connsiteY4" fmla="*/ 0 h 615950"/>
                <a:gd name="connsiteX5" fmla="*/ 140716 w 450850"/>
                <a:gd name="connsiteY5" fmla="*/ 0 h 615950"/>
                <a:gd name="connsiteX6" fmla="*/ 150686 w 450850"/>
                <a:gd name="connsiteY6" fmla="*/ 3937 h 615950"/>
                <a:gd name="connsiteX7" fmla="*/ 453771 w 450850"/>
                <a:gd name="connsiteY7" fmla="*/ 306832 h 615950"/>
                <a:gd name="connsiteX8" fmla="*/ 456311 w 450850"/>
                <a:gd name="connsiteY8" fmla="*/ 309626 h 615950"/>
                <a:gd name="connsiteX9" fmla="*/ 449580 w 450850"/>
                <a:gd name="connsiteY9" fmla="*/ 316674 h 615950"/>
                <a:gd name="connsiteX10" fmla="*/ 152083 w 450850"/>
                <a:gd name="connsiteY10" fmla="*/ 614299 h 615950"/>
                <a:gd name="connsiteX11" fmla="*/ 138748 w 450850"/>
                <a:gd name="connsiteY11" fmla="*/ 619823 h 615950"/>
                <a:gd name="connsiteX12" fmla="*/ 8382 w 450850"/>
                <a:gd name="connsiteY12" fmla="*/ 619823 h 615950"/>
                <a:gd name="connsiteX13" fmla="*/ 826 w 450850"/>
                <a:gd name="connsiteY13" fmla="*/ 619252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850" h="615950">
                  <a:moveTo>
                    <a:pt x="826" y="619252"/>
                  </a:moveTo>
                  <a:lnTo>
                    <a:pt x="308864" y="311277"/>
                  </a:lnTo>
                  <a:lnTo>
                    <a:pt x="0" y="2984"/>
                  </a:lnTo>
                  <a:lnTo>
                    <a:pt x="1207" y="444"/>
                  </a:lnTo>
                  <a:cubicBezTo>
                    <a:pt x="3492" y="444"/>
                    <a:pt x="5779" y="0"/>
                    <a:pt x="8065" y="0"/>
                  </a:cubicBezTo>
                  <a:cubicBezTo>
                    <a:pt x="52515" y="0"/>
                    <a:pt x="96457" y="0"/>
                    <a:pt x="140716" y="0"/>
                  </a:cubicBezTo>
                  <a:cubicBezTo>
                    <a:pt x="144403" y="79"/>
                    <a:pt x="147940" y="1475"/>
                    <a:pt x="150686" y="3937"/>
                  </a:cubicBezTo>
                  <a:cubicBezTo>
                    <a:pt x="251820" y="104775"/>
                    <a:pt x="352848" y="205740"/>
                    <a:pt x="453771" y="306832"/>
                  </a:cubicBezTo>
                  <a:cubicBezTo>
                    <a:pt x="454470" y="307530"/>
                    <a:pt x="455104" y="308356"/>
                    <a:pt x="456311" y="309626"/>
                  </a:cubicBezTo>
                  <a:cubicBezTo>
                    <a:pt x="454089" y="311975"/>
                    <a:pt x="451866" y="314388"/>
                    <a:pt x="449580" y="316674"/>
                  </a:cubicBezTo>
                  <a:cubicBezTo>
                    <a:pt x="350393" y="415861"/>
                    <a:pt x="251227" y="515069"/>
                    <a:pt x="152083" y="614299"/>
                  </a:cubicBezTo>
                  <a:cubicBezTo>
                    <a:pt x="148682" y="618035"/>
                    <a:pt x="143794" y="620061"/>
                    <a:pt x="138748" y="619823"/>
                  </a:cubicBezTo>
                  <a:cubicBezTo>
                    <a:pt x="95314" y="619823"/>
                    <a:pt x="51816" y="619823"/>
                    <a:pt x="8382" y="619823"/>
                  </a:cubicBezTo>
                  <a:cubicBezTo>
                    <a:pt x="5969" y="619569"/>
                    <a:pt x="3556" y="619379"/>
                    <a:pt x="826" y="619252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943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yan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0"/>
          <a:stretch/>
        </p:blipFill>
        <p:spPr>
          <a:xfrm>
            <a:off x="0" y="0"/>
            <a:ext cx="12192000" cy="6879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E9063F8F-4016-224C-9EC2-47E4DBF2E9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yan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720"/>
          <a:stretch/>
        </p:blipFill>
        <p:spPr>
          <a:xfrm>
            <a:off x="0" y="-1"/>
            <a:ext cx="12192000" cy="6879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8AFA5FF1-E6EA-0549-9D92-6F6731B40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3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yan Backgroun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>
          <a:xfrm>
            <a:off x="0" y="-1"/>
            <a:ext cx="12192000" cy="6887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A6B2460B-3BC4-0846-904A-0D59B3722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4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>
          <a:xfrm>
            <a:off x="0" y="-1"/>
            <a:ext cx="12192000" cy="6862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B636D073-AD0D-4E48-8219-BDE433320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>
          <a:xfrm>
            <a:off x="0" y="-1"/>
            <a:ext cx="12192000" cy="6887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22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5A875ACE-D711-F345-B4FD-189D120BB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12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Backgroun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2"/>
          <a:stretch/>
        </p:blipFill>
        <p:spPr>
          <a:xfrm>
            <a:off x="0" y="1"/>
            <a:ext cx="12192000" cy="6870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19E79728-E7E6-0447-908D-5C70E3313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6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range Background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58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Graphic 29">
            <a:extLst>
              <a:ext uri="{FF2B5EF4-FFF2-40B4-BE49-F238E27FC236}">
                <a16:creationId xmlns:a16="http://schemas.microsoft.com/office/drawing/2014/main" id="{BB117B89-6341-A64E-AF63-8101BBCEE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62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ange Background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Graphic 29">
            <a:extLst>
              <a:ext uri="{FF2B5EF4-FFF2-40B4-BE49-F238E27FC236}">
                <a16:creationId xmlns:a16="http://schemas.microsoft.com/office/drawing/2014/main" id="{81550EB7-8FA4-1245-8B3E-FAD1E1C4D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7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range Background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300" y="5768975"/>
            <a:ext cx="3824288" cy="7143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Graphic 29">
            <a:extLst>
              <a:ext uri="{FF2B5EF4-FFF2-40B4-BE49-F238E27FC236}">
                <a16:creationId xmlns:a16="http://schemas.microsoft.com/office/drawing/2014/main" id="{21D0C6CF-A191-C041-B6E8-D6F23E63A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 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3344A4B7-0EC8-AD4A-8611-5B12AB419DC2}"/>
              </a:ext>
            </a:extLst>
          </p:cNvPr>
          <p:cNvSpPr/>
          <p:nvPr userDrawn="1"/>
        </p:nvSpPr>
        <p:spPr>
          <a:xfrm>
            <a:off x="0" y="0"/>
            <a:ext cx="11808125" cy="4657785"/>
          </a:xfrm>
          <a:custGeom>
            <a:avLst/>
            <a:gdLst/>
            <a:ahLst/>
            <a:cxnLst/>
            <a:rect l="l" t="t" r="r" b="b"/>
            <a:pathLst>
              <a:path w="15645765" h="6171565">
                <a:moveTo>
                  <a:pt x="12954792" y="0"/>
                </a:moveTo>
                <a:lnTo>
                  <a:pt x="9989330" y="0"/>
                </a:lnTo>
                <a:lnTo>
                  <a:pt x="11612737" y="1621505"/>
                </a:lnTo>
                <a:lnTo>
                  <a:pt x="11603898" y="1638231"/>
                </a:lnTo>
                <a:lnTo>
                  <a:pt x="0" y="1638231"/>
                </a:lnTo>
                <a:lnTo>
                  <a:pt x="0" y="3701600"/>
                </a:lnTo>
                <a:lnTo>
                  <a:pt x="11623393" y="3701600"/>
                </a:lnTo>
                <a:lnTo>
                  <a:pt x="9157358" y="6164994"/>
                </a:lnTo>
                <a:lnTo>
                  <a:pt x="9229199" y="6169201"/>
                </a:lnTo>
                <a:lnTo>
                  <a:pt x="9246778" y="6169604"/>
                </a:lnTo>
                <a:lnTo>
                  <a:pt x="12044487" y="6171255"/>
                </a:lnTo>
                <a:lnTo>
                  <a:pt x="12085365" y="6167625"/>
                </a:lnTo>
                <a:lnTo>
                  <a:pt x="12120998" y="6156469"/>
                </a:lnTo>
                <a:lnTo>
                  <a:pt x="12153240" y="6137640"/>
                </a:lnTo>
                <a:lnTo>
                  <a:pt x="12183945" y="6110993"/>
                </a:lnTo>
                <a:lnTo>
                  <a:pt x="15546143" y="2748262"/>
                </a:lnTo>
                <a:lnTo>
                  <a:pt x="15566761" y="2730440"/>
                </a:lnTo>
                <a:lnTo>
                  <a:pt x="15590311" y="2713899"/>
                </a:lnTo>
                <a:lnTo>
                  <a:pt x="15616627" y="2696820"/>
                </a:lnTo>
                <a:lnTo>
                  <a:pt x="15645546" y="2677383"/>
                </a:lnTo>
                <a:lnTo>
                  <a:pt x="15617183" y="2654144"/>
                </a:lnTo>
                <a:lnTo>
                  <a:pt x="15594873" y="2636172"/>
                </a:lnTo>
                <a:lnTo>
                  <a:pt x="15577002" y="2621305"/>
                </a:lnTo>
                <a:lnTo>
                  <a:pt x="15561955" y="2607381"/>
                </a:lnTo>
                <a:lnTo>
                  <a:pt x="1295479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pic>
        <p:nvPicPr>
          <p:cNvPr id="10" name="Graphic 31">
            <a:extLst>
              <a:ext uri="{FF2B5EF4-FFF2-40B4-BE49-F238E27FC236}">
                <a16:creationId xmlns:a16="http://schemas.microsoft.com/office/drawing/2014/main" id="{1AABA4C8-3AF1-D94B-A8D4-5A6363015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2" t="-5388" r="-9847" b="6180"/>
          <a:stretch/>
        </p:blipFill>
        <p:spPr>
          <a:xfrm>
            <a:off x="265143" y="388189"/>
            <a:ext cx="776377" cy="4830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84" y="343368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14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29">
            <a:extLst>
              <a:ext uri="{FF2B5EF4-FFF2-40B4-BE49-F238E27FC236}">
                <a16:creationId xmlns:a16="http://schemas.microsoft.com/office/drawing/2014/main" id="{DA6BA789-B41D-6340-80F9-6398ED849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319" y="5661498"/>
            <a:ext cx="915362" cy="557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BA0EA-871E-C541-88A8-8087D5A668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6664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1543-6966-A34B-A025-0C5E6E025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6318"/>
            <a:ext cx="9144000" cy="10888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F43FAF-1DEA-DB46-B8D8-6A37D25D75FE}"/>
              </a:ext>
            </a:extLst>
          </p:cNvPr>
          <p:cNvGrpSpPr/>
          <p:nvPr userDrawn="1"/>
        </p:nvGrpSpPr>
        <p:grpSpPr>
          <a:xfrm>
            <a:off x="0" y="0"/>
            <a:ext cx="3227650" cy="1983802"/>
            <a:chOff x="3324416" y="4181348"/>
            <a:chExt cx="1005458" cy="61798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7170D5-1DF3-A840-947F-1205AEAB51F3}"/>
                </a:ext>
              </a:extLst>
            </p:cNvPr>
            <p:cNvSpPr/>
            <p:nvPr/>
          </p:nvSpPr>
          <p:spPr>
            <a:xfrm>
              <a:off x="3324606" y="4526280"/>
              <a:ext cx="730250" cy="273050"/>
            </a:xfrm>
            <a:custGeom>
              <a:avLst/>
              <a:gdLst>
                <a:gd name="connsiteX0" fmla="*/ 730822 w 730250"/>
                <a:gd name="connsiteY0" fmla="*/ 0 h 273050"/>
                <a:gd name="connsiteX1" fmla="*/ 725615 w 730250"/>
                <a:gd name="connsiteY1" fmla="*/ 5652 h 273050"/>
                <a:gd name="connsiteX2" fmla="*/ 461645 w 730250"/>
                <a:gd name="connsiteY2" fmla="*/ 269494 h 273050"/>
                <a:gd name="connsiteX3" fmla="*/ 449898 w 730250"/>
                <a:gd name="connsiteY3" fmla="*/ 274765 h 273050"/>
                <a:gd name="connsiteX4" fmla="*/ 317310 w 730250"/>
                <a:gd name="connsiteY4" fmla="*/ 274765 h 273050"/>
                <a:gd name="connsiteX5" fmla="*/ 312103 w 730250"/>
                <a:gd name="connsiteY5" fmla="*/ 274765 h 273050"/>
                <a:gd name="connsiteX6" fmla="*/ 481266 w 730250"/>
                <a:gd name="connsiteY6" fmla="*/ 105728 h 273050"/>
                <a:gd name="connsiteX7" fmla="*/ 479425 w 730250"/>
                <a:gd name="connsiteY7" fmla="*/ 102870 h 273050"/>
                <a:gd name="connsiteX8" fmla="*/ 0 w 730250"/>
                <a:gd name="connsiteY8" fmla="*/ 102870 h 273050"/>
                <a:gd name="connsiteX9" fmla="*/ 0 w 730250"/>
                <a:gd name="connsiteY9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50" h="273050">
                  <a:moveTo>
                    <a:pt x="730822" y="0"/>
                  </a:moveTo>
                  <a:cubicBezTo>
                    <a:pt x="728599" y="2413"/>
                    <a:pt x="727202" y="4064"/>
                    <a:pt x="725615" y="5652"/>
                  </a:cubicBezTo>
                  <a:cubicBezTo>
                    <a:pt x="637688" y="93663"/>
                    <a:pt x="549698" y="181610"/>
                    <a:pt x="461645" y="269494"/>
                  </a:cubicBezTo>
                  <a:cubicBezTo>
                    <a:pt x="458460" y="272561"/>
                    <a:pt x="454306" y="274424"/>
                    <a:pt x="449898" y="274765"/>
                  </a:cubicBezTo>
                  <a:cubicBezTo>
                    <a:pt x="405447" y="275146"/>
                    <a:pt x="361505" y="274765"/>
                    <a:pt x="317310" y="274765"/>
                  </a:cubicBezTo>
                  <a:lnTo>
                    <a:pt x="312103" y="274765"/>
                  </a:lnTo>
                  <a:lnTo>
                    <a:pt x="481266" y="105728"/>
                  </a:lnTo>
                  <a:lnTo>
                    <a:pt x="479425" y="102870"/>
                  </a:lnTo>
                  <a:lnTo>
                    <a:pt x="0" y="102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8330CA6-EB13-0141-B5A7-DF23F5A2F88D}"/>
                </a:ext>
              </a:extLst>
            </p:cNvPr>
            <p:cNvSpPr/>
            <p:nvPr/>
          </p:nvSpPr>
          <p:spPr>
            <a:xfrm>
              <a:off x="3324416" y="4181348"/>
              <a:ext cx="730250" cy="273050"/>
            </a:xfrm>
            <a:custGeom>
              <a:avLst/>
              <a:gdLst>
                <a:gd name="connsiteX0" fmla="*/ 0 w 730250"/>
                <a:gd name="connsiteY0" fmla="*/ 274892 h 273050"/>
                <a:gd name="connsiteX1" fmla="*/ 0 w 730250"/>
                <a:gd name="connsiteY1" fmla="*/ 172720 h 273050"/>
                <a:gd name="connsiteX2" fmla="*/ 479234 w 730250"/>
                <a:gd name="connsiteY2" fmla="*/ 172720 h 273050"/>
                <a:gd name="connsiteX3" fmla="*/ 308991 w 730250"/>
                <a:gd name="connsiteY3" fmla="*/ 2921 h 273050"/>
                <a:gd name="connsiteX4" fmla="*/ 310769 w 730250"/>
                <a:gd name="connsiteY4" fmla="*/ 381 h 273050"/>
                <a:gd name="connsiteX5" fmla="*/ 318706 w 730250"/>
                <a:gd name="connsiteY5" fmla="*/ 0 h 273050"/>
                <a:gd name="connsiteX6" fmla="*/ 449008 w 730250"/>
                <a:gd name="connsiteY6" fmla="*/ 0 h 273050"/>
                <a:gd name="connsiteX7" fmla="*/ 460946 w 730250"/>
                <a:gd name="connsiteY7" fmla="*/ 4699 h 273050"/>
                <a:gd name="connsiteX8" fmla="*/ 726122 w 730250"/>
                <a:gd name="connsiteY8" fmla="*/ 270002 h 273050"/>
                <a:gd name="connsiteX9" fmla="*/ 731075 w 730250"/>
                <a:gd name="connsiteY9" fmla="*/ 275209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50" h="273050">
                  <a:moveTo>
                    <a:pt x="0" y="274892"/>
                  </a:moveTo>
                  <a:lnTo>
                    <a:pt x="0" y="172720"/>
                  </a:lnTo>
                  <a:lnTo>
                    <a:pt x="479234" y="172720"/>
                  </a:lnTo>
                  <a:lnTo>
                    <a:pt x="308991" y="2921"/>
                  </a:lnTo>
                  <a:lnTo>
                    <a:pt x="310769" y="381"/>
                  </a:lnTo>
                  <a:cubicBezTo>
                    <a:pt x="313436" y="381"/>
                    <a:pt x="316103" y="0"/>
                    <a:pt x="318706" y="0"/>
                  </a:cubicBezTo>
                  <a:cubicBezTo>
                    <a:pt x="362140" y="0"/>
                    <a:pt x="405574" y="0"/>
                    <a:pt x="449008" y="0"/>
                  </a:cubicBezTo>
                  <a:cubicBezTo>
                    <a:pt x="453411" y="139"/>
                    <a:pt x="457630" y="1800"/>
                    <a:pt x="460946" y="4699"/>
                  </a:cubicBezTo>
                  <a:cubicBezTo>
                    <a:pt x="549338" y="92964"/>
                    <a:pt x="637730" y="181399"/>
                    <a:pt x="726122" y="270002"/>
                  </a:cubicBezTo>
                  <a:cubicBezTo>
                    <a:pt x="727519" y="271399"/>
                    <a:pt x="728853" y="272860"/>
                    <a:pt x="731075" y="275209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7DA91FF-242C-0C4B-B52F-5CD18C6EF078}"/>
                </a:ext>
              </a:extLst>
            </p:cNvPr>
            <p:cNvSpPr/>
            <p:nvPr/>
          </p:nvSpPr>
          <p:spPr>
            <a:xfrm>
              <a:off x="3879024" y="4181666"/>
              <a:ext cx="450850" cy="615950"/>
            </a:xfrm>
            <a:custGeom>
              <a:avLst/>
              <a:gdLst>
                <a:gd name="connsiteX0" fmla="*/ 826 w 450850"/>
                <a:gd name="connsiteY0" fmla="*/ 619252 h 615950"/>
                <a:gd name="connsiteX1" fmla="*/ 308864 w 450850"/>
                <a:gd name="connsiteY1" fmla="*/ 311277 h 615950"/>
                <a:gd name="connsiteX2" fmla="*/ 0 w 450850"/>
                <a:gd name="connsiteY2" fmla="*/ 2984 h 615950"/>
                <a:gd name="connsiteX3" fmla="*/ 1207 w 450850"/>
                <a:gd name="connsiteY3" fmla="*/ 444 h 615950"/>
                <a:gd name="connsiteX4" fmla="*/ 8065 w 450850"/>
                <a:gd name="connsiteY4" fmla="*/ 0 h 615950"/>
                <a:gd name="connsiteX5" fmla="*/ 140716 w 450850"/>
                <a:gd name="connsiteY5" fmla="*/ 0 h 615950"/>
                <a:gd name="connsiteX6" fmla="*/ 150686 w 450850"/>
                <a:gd name="connsiteY6" fmla="*/ 3937 h 615950"/>
                <a:gd name="connsiteX7" fmla="*/ 453771 w 450850"/>
                <a:gd name="connsiteY7" fmla="*/ 306832 h 615950"/>
                <a:gd name="connsiteX8" fmla="*/ 456311 w 450850"/>
                <a:gd name="connsiteY8" fmla="*/ 309626 h 615950"/>
                <a:gd name="connsiteX9" fmla="*/ 449580 w 450850"/>
                <a:gd name="connsiteY9" fmla="*/ 316674 h 615950"/>
                <a:gd name="connsiteX10" fmla="*/ 152083 w 450850"/>
                <a:gd name="connsiteY10" fmla="*/ 614299 h 615950"/>
                <a:gd name="connsiteX11" fmla="*/ 138748 w 450850"/>
                <a:gd name="connsiteY11" fmla="*/ 619823 h 615950"/>
                <a:gd name="connsiteX12" fmla="*/ 8382 w 450850"/>
                <a:gd name="connsiteY12" fmla="*/ 619823 h 615950"/>
                <a:gd name="connsiteX13" fmla="*/ 826 w 450850"/>
                <a:gd name="connsiteY13" fmla="*/ 619252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850" h="615950">
                  <a:moveTo>
                    <a:pt x="826" y="619252"/>
                  </a:moveTo>
                  <a:lnTo>
                    <a:pt x="308864" y="311277"/>
                  </a:lnTo>
                  <a:lnTo>
                    <a:pt x="0" y="2984"/>
                  </a:lnTo>
                  <a:lnTo>
                    <a:pt x="1207" y="444"/>
                  </a:lnTo>
                  <a:cubicBezTo>
                    <a:pt x="3492" y="444"/>
                    <a:pt x="5779" y="0"/>
                    <a:pt x="8065" y="0"/>
                  </a:cubicBezTo>
                  <a:cubicBezTo>
                    <a:pt x="52515" y="0"/>
                    <a:pt x="96457" y="0"/>
                    <a:pt x="140716" y="0"/>
                  </a:cubicBezTo>
                  <a:cubicBezTo>
                    <a:pt x="144403" y="79"/>
                    <a:pt x="147940" y="1475"/>
                    <a:pt x="150686" y="3937"/>
                  </a:cubicBezTo>
                  <a:cubicBezTo>
                    <a:pt x="251820" y="104775"/>
                    <a:pt x="352848" y="205740"/>
                    <a:pt x="453771" y="306832"/>
                  </a:cubicBezTo>
                  <a:cubicBezTo>
                    <a:pt x="454470" y="307530"/>
                    <a:pt x="455104" y="308356"/>
                    <a:pt x="456311" y="309626"/>
                  </a:cubicBezTo>
                  <a:cubicBezTo>
                    <a:pt x="454089" y="311975"/>
                    <a:pt x="451866" y="314388"/>
                    <a:pt x="449580" y="316674"/>
                  </a:cubicBezTo>
                  <a:cubicBezTo>
                    <a:pt x="350393" y="415861"/>
                    <a:pt x="251227" y="515069"/>
                    <a:pt x="152083" y="614299"/>
                  </a:cubicBezTo>
                  <a:cubicBezTo>
                    <a:pt x="148682" y="618035"/>
                    <a:pt x="143794" y="620061"/>
                    <a:pt x="138748" y="619823"/>
                  </a:cubicBezTo>
                  <a:cubicBezTo>
                    <a:pt x="95314" y="619823"/>
                    <a:pt x="51816" y="619823"/>
                    <a:pt x="8382" y="619823"/>
                  </a:cubicBezTo>
                  <a:cubicBezTo>
                    <a:pt x="5969" y="619569"/>
                    <a:pt x="3556" y="619379"/>
                    <a:pt x="826" y="619252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80407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 Section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1">
            <a:extLst>
              <a:ext uri="{FF2B5EF4-FFF2-40B4-BE49-F238E27FC236}">
                <a16:creationId xmlns:a16="http://schemas.microsoft.com/office/drawing/2014/main" id="{1AABA4C8-3AF1-D94B-A8D4-5A6363015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2" t="-5388" r="-9847" b="6180"/>
          <a:stretch/>
        </p:blipFill>
        <p:spPr>
          <a:xfrm>
            <a:off x="265143" y="388189"/>
            <a:ext cx="776377" cy="48307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238" y="1756434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1897166"/>
            <a:ext cx="11479292" cy="496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4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 Section 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1">
            <a:extLst>
              <a:ext uri="{FF2B5EF4-FFF2-40B4-BE49-F238E27FC236}">
                <a16:creationId xmlns:a16="http://schemas.microsoft.com/office/drawing/2014/main" id="{1AABA4C8-3AF1-D94B-A8D4-5A6363015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2" t="-5388" r="-9847" b="6180"/>
          <a:stretch/>
        </p:blipFill>
        <p:spPr>
          <a:xfrm>
            <a:off x="265143" y="388189"/>
            <a:ext cx="776377" cy="483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3"/>
          <a:stretch/>
        </p:blipFill>
        <p:spPr>
          <a:xfrm>
            <a:off x="-1" y="2138695"/>
            <a:ext cx="11137643" cy="4973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37" y="116954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9731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Section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1">
            <a:extLst>
              <a:ext uri="{FF2B5EF4-FFF2-40B4-BE49-F238E27FC236}">
                <a16:creationId xmlns:a16="http://schemas.microsoft.com/office/drawing/2014/main" id="{1AABA4C8-3AF1-D94B-A8D4-5A6363015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2" t="-5388" r="-9847" b="6180"/>
          <a:stretch/>
        </p:blipFill>
        <p:spPr>
          <a:xfrm>
            <a:off x="265143" y="388189"/>
            <a:ext cx="776377" cy="483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37" y="116954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/>
        </p:blipFill>
        <p:spPr>
          <a:xfrm>
            <a:off x="0" y="2294314"/>
            <a:ext cx="9545652" cy="406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D2455A-BA31-3D45-81DB-60964737C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5998" y="0"/>
            <a:ext cx="83060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B36DE-4434-A84F-84EA-A72A174E3E13}"/>
              </a:ext>
            </a:extLst>
          </p:cNvPr>
          <p:cNvSpPr/>
          <p:nvPr userDrawn="1"/>
        </p:nvSpPr>
        <p:spPr>
          <a:xfrm>
            <a:off x="0" y="0"/>
            <a:ext cx="5894773" cy="6858000"/>
          </a:xfrm>
          <a:prstGeom prst="rect">
            <a:avLst/>
          </a:prstGeom>
          <a:gradFill>
            <a:gsLst>
              <a:gs pos="81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BA0EA-871E-C541-88A8-8087D5A668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6725281" cy="2387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1543-6966-A34B-A025-0C5E6E025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672528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6CAE585-6ADB-3C4E-94A3-1506B6689559}"/>
              </a:ext>
            </a:extLst>
          </p:cNvPr>
          <p:cNvSpPr/>
          <p:nvPr userDrawn="1"/>
        </p:nvSpPr>
        <p:spPr>
          <a:xfrm>
            <a:off x="1" y="4496006"/>
            <a:ext cx="4329350" cy="1707738"/>
          </a:xfrm>
          <a:custGeom>
            <a:avLst/>
            <a:gdLst/>
            <a:ahLst/>
            <a:cxnLst/>
            <a:rect l="l" t="t" r="r" b="b"/>
            <a:pathLst>
              <a:path w="15645765" h="6171565">
                <a:moveTo>
                  <a:pt x="12954792" y="0"/>
                </a:moveTo>
                <a:lnTo>
                  <a:pt x="9989330" y="0"/>
                </a:lnTo>
                <a:lnTo>
                  <a:pt x="11612737" y="1621505"/>
                </a:lnTo>
                <a:lnTo>
                  <a:pt x="11603898" y="1638231"/>
                </a:lnTo>
                <a:lnTo>
                  <a:pt x="0" y="1638231"/>
                </a:lnTo>
                <a:lnTo>
                  <a:pt x="0" y="3701600"/>
                </a:lnTo>
                <a:lnTo>
                  <a:pt x="11623393" y="3701600"/>
                </a:lnTo>
                <a:lnTo>
                  <a:pt x="9157358" y="6164994"/>
                </a:lnTo>
                <a:lnTo>
                  <a:pt x="9229199" y="6169201"/>
                </a:lnTo>
                <a:lnTo>
                  <a:pt x="9246778" y="6169604"/>
                </a:lnTo>
                <a:lnTo>
                  <a:pt x="12044487" y="6171255"/>
                </a:lnTo>
                <a:lnTo>
                  <a:pt x="12085365" y="6167625"/>
                </a:lnTo>
                <a:lnTo>
                  <a:pt x="12120998" y="6156469"/>
                </a:lnTo>
                <a:lnTo>
                  <a:pt x="12153240" y="6137640"/>
                </a:lnTo>
                <a:lnTo>
                  <a:pt x="12183945" y="6110993"/>
                </a:lnTo>
                <a:lnTo>
                  <a:pt x="15546143" y="2748262"/>
                </a:lnTo>
                <a:lnTo>
                  <a:pt x="15566761" y="2730440"/>
                </a:lnTo>
                <a:lnTo>
                  <a:pt x="15590311" y="2713899"/>
                </a:lnTo>
                <a:lnTo>
                  <a:pt x="15616627" y="2696820"/>
                </a:lnTo>
                <a:lnTo>
                  <a:pt x="15645546" y="2677383"/>
                </a:lnTo>
                <a:lnTo>
                  <a:pt x="15617183" y="2654144"/>
                </a:lnTo>
                <a:lnTo>
                  <a:pt x="15594873" y="2636172"/>
                </a:lnTo>
                <a:lnTo>
                  <a:pt x="15577002" y="2621305"/>
                </a:lnTo>
                <a:lnTo>
                  <a:pt x="15561955" y="2607381"/>
                </a:lnTo>
                <a:lnTo>
                  <a:pt x="1295479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090CDAD3-5F80-2F44-83FD-C1EB801A2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0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738DFBF-A9AC-034B-9BC5-D6FF948A66C5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3189460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34C7DD4-0F71-4241-AD93-6F3EB4EDA81C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516748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D07B528-7BF0-934A-BB2A-C62B6D7BB0A0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1709855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C109D3B-CC3B-F945-8103-13F0ACBAB157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2788563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F4D4E478-93BE-034F-8CDC-3C1E5B62F5BE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4227812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77A9A84-6689-5845-8AB6-7AA926DFF451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292535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/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48E3107-34B2-BB40-BA15-986973180BEE}"/>
              </a:ext>
            </a:extLst>
          </p:cNvPr>
          <p:cNvSpPr/>
          <p:nvPr userDrawn="1"/>
        </p:nvSpPr>
        <p:spPr>
          <a:xfrm>
            <a:off x="6545654" y="-944353"/>
            <a:ext cx="5619187" cy="6472735"/>
          </a:xfrm>
          <a:custGeom>
            <a:avLst/>
            <a:gdLst>
              <a:gd name="connsiteX0" fmla="*/ 1008895 w 1003300"/>
              <a:gd name="connsiteY0" fmla="*/ 731076 h 1155700"/>
              <a:gd name="connsiteX1" fmla="*/ 581921 w 1003300"/>
              <a:gd name="connsiteY1" fmla="*/ 1157986 h 1155700"/>
              <a:gd name="connsiteX2" fmla="*/ 581921 w 1003300"/>
              <a:gd name="connsiteY2" fmla="*/ 932371 h 1155700"/>
              <a:gd name="connsiteX3" fmla="*/ 565728 w 1003300"/>
              <a:gd name="connsiteY3" fmla="*/ 932371 h 1155700"/>
              <a:gd name="connsiteX4" fmla="*/ 485337 w 1003300"/>
              <a:gd name="connsiteY4" fmla="*/ 923163 h 1155700"/>
              <a:gd name="connsiteX5" fmla="*/ 405454 w 1003300"/>
              <a:gd name="connsiteY5" fmla="*/ 877824 h 1155700"/>
              <a:gd name="connsiteX6" fmla="*/ 306585 w 1003300"/>
              <a:gd name="connsiteY6" fmla="*/ 784035 h 1155700"/>
              <a:gd name="connsiteX7" fmla="*/ 114497 w 1003300"/>
              <a:gd name="connsiteY7" fmla="*/ 591312 h 1155700"/>
              <a:gd name="connsiteX8" fmla="*/ 29534 w 1003300"/>
              <a:gd name="connsiteY8" fmla="*/ 484251 h 1155700"/>
              <a:gd name="connsiteX9" fmla="*/ 7500 w 1003300"/>
              <a:gd name="connsiteY9" fmla="*/ 408051 h 1155700"/>
              <a:gd name="connsiteX10" fmla="*/ 452 w 1003300"/>
              <a:gd name="connsiteY10" fmla="*/ 282766 h 1155700"/>
              <a:gd name="connsiteX11" fmla="*/ 452 w 1003300"/>
              <a:gd name="connsiteY11" fmla="*/ 10668 h 1155700"/>
              <a:gd name="connsiteX12" fmla="*/ 452 w 1003300"/>
              <a:gd name="connsiteY12" fmla="*/ 1333 h 1155700"/>
              <a:gd name="connsiteX13" fmla="*/ 201937 w 1003300"/>
              <a:gd name="connsiteY13" fmla="*/ 203200 h 1155700"/>
              <a:gd name="connsiteX14" fmla="*/ 405137 w 1003300"/>
              <a:gd name="connsiteY14" fmla="*/ 0 h 1155700"/>
              <a:gd name="connsiteX15" fmla="*/ 405137 w 1003300"/>
              <a:gd name="connsiteY15" fmla="*/ 527876 h 1155700"/>
              <a:gd name="connsiteX16" fmla="*/ 573221 w 1003300"/>
              <a:gd name="connsiteY16" fmla="*/ 527876 h 1155700"/>
              <a:gd name="connsiteX17" fmla="*/ 581984 w 1003300"/>
              <a:gd name="connsiteY17" fmla="*/ 518732 h 1155700"/>
              <a:gd name="connsiteX18" fmla="*/ 581984 w 1003300"/>
              <a:gd name="connsiteY18" fmla="*/ 303975 h 1155700"/>
              <a:gd name="connsiteX19" fmla="*/ 1008895 w 1003300"/>
              <a:gd name="connsiteY19" fmla="*/ 731076 h 1155700"/>
              <a:gd name="connsiteX20" fmla="*/ 649929 w 1003300"/>
              <a:gd name="connsiteY20" fmla="*/ 864426 h 1155700"/>
              <a:gd name="connsiteX21" fmla="*/ 649929 w 1003300"/>
              <a:gd name="connsiteY21" fmla="*/ 991807 h 1155700"/>
              <a:gd name="connsiteX22" fmla="*/ 911359 w 1003300"/>
              <a:gd name="connsiteY22" fmla="*/ 730568 h 1155700"/>
              <a:gd name="connsiteX23" fmla="*/ 649231 w 1003300"/>
              <a:gd name="connsiteY23" fmla="*/ 468376 h 1155700"/>
              <a:gd name="connsiteX24" fmla="*/ 649231 w 1003300"/>
              <a:gd name="connsiteY24" fmla="*/ 595693 h 1155700"/>
              <a:gd name="connsiteX25" fmla="*/ 216732 w 1003300"/>
              <a:gd name="connsiteY25" fmla="*/ 595693 h 1155700"/>
              <a:gd name="connsiteX26" fmla="*/ 221558 w 1003300"/>
              <a:gd name="connsiteY26" fmla="*/ 601091 h 1155700"/>
              <a:gd name="connsiteX27" fmla="*/ 427870 w 1003300"/>
              <a:gd name="connsiteY27" fmla="*/ 807720 h 1155700"/>
              <a:gd name="connsiteX28" fmla="*/ 542170 w 1003300"/>
              <a:gd name="connsiteY28" fmla="*/ 862457 h 1155700"/>
              <a:gd name="connsiteX29" fmla="*/ 624720 w 1003300"/>
              <a:gd name="connsiteY29" fmla="*/ 864426 h 1155700"/>
              <a:gd name="connsiteX30" fmla="*/ 649929 w 1003300"/>
              <a:gd name="connsiteY30" fmla="*/ 864426 h 1155700"/>
              <a:gd name="connsiteX31" fmla="*/ 68523 w 1003300"/>
              <a:gd name="connsiteY31" fmla="*/ 162941 h 1155700"/>
              <a:gd name="connsiteX32" fmla="*/ 68142 w 1003300"/>
              <a:gd name="connsiteY32" fmla="*/ 168275 h 1155700"/>
              <a:gd name="connsiteX33" fmla="*/ 68460 w 1003300"/>
              <a:gd name="connsiteY33" fmla="*/ 339725 h 1155700"/>
              <a:gd name="connsiteX34" fmla="*/ 75318 w 1003300"/>
              <a:gd name="connsiteY34" fmla="*/ 411162 h 1155700"/>
              <a:gd name="connsiteX35" fmla="*/ 127325 w 1003300"/>
              <a:gd name="connsiteY35" fmla="*/ 494665 h 1155700"/>
              <a:gd name="connsiteX36" fmla="*/ 203207 w 1003300"/>
              <a:gd name="connsiteY36" fmla="*/ 521780 h 1155700"/>
              <a:gd name="connsiteX37" fmla="*/ 333889 w 1003300"/>
              <a:gd name="connsiteY37" fmla="*/ 527558 h 1155700"/>
              <a:gd name="connsiteX38" fmla="*/ 336937 w 1003300"/>
              <a:gd name="connsiteY38" fmla="*/ 526732 h 1155700"/>
              <a:gd name="connsiteX39" fmla="*/ 336938 w 1003300"/>
              <a:gd name="connsiteY39" fmla="*/ 162243 h 1155700"/>
              <a:gd name="connsiteX40" fmla="*/ 202508 w 1003300"/>
              <a:gd name="connsiteY40" fmla="*/ 295021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3300" h="1155700">
                <a:moveTo>
                  <a:pt x="1008895" y="731076"/>
                </a:moveTo>
                <a:lnTo>
                  <a:pt x="581921" y="1157986"/>
                </a:lnTo>
                <a:lnTo>
                  <a:pt x="581921" y="932371"/>
                </a:lnTo>
                <a:lnTo>
                  <a:pt x="565728" y="932371"/>
                </a:lnTo>
                <a:cubicBezTo>
                  <a:pt x="538636" y="932998"/>
                  <a:pt x="511586" y="929900"/>
                  <a:pt x="485337" y="923163"/>
                </a:cubicBezTo>
                <a:cubicBezTo>
                  <a:pt x="455495" y="914588"/>
                  <a:pt x="428116" y="899048"/>
                  <a:pt x="405454" y="877824"/>
                </a:cubicBezTo>
                <a:cubicBezTo>
                  <a:pt x="371736" y="847407"/>
                  <a:pt x="338843" y="815975"/>
                  <a:pt x="306585" y="784035"/>
                </a:cubicBezTo>
                <a:cubicBezTo>
                  <a:pt x="242111" y="720238"/>
                  <a:pt x="178082" y="655997"/>
                  <a:pt x="114497" y="591312"/>
                </a:cubicBezTo>
                <a:cubicBezTo>
                  <a:pt x="82430" y="558737"/>
                  <a:pt x="52140" y="524510"/>
                  <a:pt x="29534" y="484251"/>
                </a:cubicBezTo>
                <a:cubicBezTo>
                  <a:pt x="16810" y="460725"/>
                  <a:pt x="9295" y="434737"/>
                  <a:pt x="7500" y="408051"/>
                </a:cubicBezTo>
                <a:cubicBezTo>
                  <a:pt x="3944" y="366395"/>
                  <a:pt x="1150" y="324548"/>
                  <a:pt x="452" y="282766"/>
                </a:cubicBezTo>
                <a:cubicBezTo>
                  <a:pt x="-565" y="192087"/>
                  <a:pt x="452" y="101346"/>
                  <a:pt x="452" y="10668"/>
                </a:cubicBezTo>
                <a:lnTo>
                  <a:pt x="452" y="1333"/>
                </a:lnTo>
                <a:cubicBezTo>
                  <a:pt x="67952" y="68961"/>
                  <a:pt x="134817" y="135890"/>
                  <a:pt x="201937" y="203200"/>
                </a:cubicBezTo>
                <a:lnTo>
                  <a:pt x="405137" y="0"/>
                </a:lnTo>
                <a:lnTo>
                  <a:pt x="405137" y="527876"/>
                </a:lnTo>
                <a:cubicBezTo>
                  <a:pt x="408185" y="527876"/>
                  <a:pt x="519818" y="527876"/>
                  <a:pt x="573221" y="527876"/>
                </a:cubicBezTo>
                <a:cubicBezTo>
                  <a:pt x="580524" y="527876"/>
                  <a:pt x="581984" y="525463"/>
                  <a:pt x="581984" y="518732"/>
                </a:cubicBezTo>
                <a:cubicBezTo>
                  <a:pt x="581984" y="449516"/>
                  <a:pt x="581984" y="305435"/>
                  <a:pt x="581984" y="303975"/>
                </a:cubicBezTo>
                <a:cubicBezTo>
                  <a:pt x="580778" y="304292"/>
                  <a:pt x="1010038" y="732028"/>
                  <a:pt x="1008895" y="731076"/>
                </a:cubicBezTo>
                <a:close/>
                <a:moveTo>
                  <a:pt x="649929" y="864426"/>
                </a:moveTo>
                <a:lnTo>
                  <a:pt x="649929" y="991807"/>
                </a:lnTo>
                <a:cubicBezTo>
                  <a:pt x="737601" y="904092"/>
                  <a:pt x="824745" y="817012"/>
                  <a:pt x="911359" y="730568"/>
                </a:cubicBezTo>
                <a:lnTo>
                  <a:pt x="649231" y="468376"/>
                </a:lnTo>
                <a:lnTo>
                  <a:pt x="649231" y="595693"/>
                </a:lnTo>
                <a:lnTo>
                  <a:pt x="216732" y="595693"/>
                </a:lnTo>
                <a:cubicBezTo>
                  <a:pt x="218955" y="598170"/>
                  <a:pt x="220162" y="599757"/>
                  <a:pt x="221558" y="601091"/>
                </a:cubicBezTo>
                <a:cubicBezTo>
                  <a:pt x="290265" y="669967"/>
                  <a:pt x="359036" y="738844"/>
                  <a:pt x="427870" y="807720"/>
                </a:cubicBezTo>
                <a:cubicBezTo>
                  <a:pt x="459620" y="839470"/>
                  <a:pt x="496894" y="859473"/>
                  <a:pt x="542170" y="862457"/>
                </a:cubicBezTo>
                <a:cubicBezTo>
                  <a:pt x="569665" y="864235"/>
                  <a:pt x="597288" y="863854"/>
                  <a:pt x="624720" y="864426"/>
                </a:cubicBezTo>
                <a:cubicBezTo>
                  <a:pt x="632721" y="864553"/>
                  <a:pt x="640404" y="864426"/>
                  <a:pt x="649929" y="864426"/>
                </a:cubicBezTo>
                <a:close/>
                <a:moveTo>
                  <a:pt x="68523" y="162941"/>
                </a:moveTo>
                <a:cubicBezTo>
                  <a:pt x="68523" y="164402"/>
                  <a:pt x="68142" y="166370"/>
                  <a:pt x="68142" y="168275"/>
                </a:cubicBezTo>
                <a:cubicBezTo>
                  <a:pt x="68142" y="225425"/>
                  <a:pt x="67507" y="282575"/>
                  <a:pt x="68460" y="339725"/>
                </a:cubicBezTo>
                <a:cubicBezTo>
                  <a:pt x="68770" y="363686"/>
                  <a:pt x="71064" y="387580"/>
                  <a:pt x="75318" y="411162"/>
                </a:cubicBezTo>
                <a:cubicBezTo>
                  <a:pt x="81668" y="445326"/>
                  <a:pt x="97289" y="474662"/>
                  <a:pt x="127325" y="494665"/>
                </a:cubicBezTo>
                <a:cubicBezTo>
                  <a:pt x="150463" y="508873"/>
                  <a:pt x="176305" y="518107"/>
                  <a:pt x="203207" y="521780"/>
                </a:cubicBezTo>
                <a:cubicBezTo>
                  <a:pt x="246514" y="529273"/>
                  <a:pt x="290265" y="527621"/>
                  <a:pt x="333889" y="527558"/>
                </a:cubicBezTo>
                <a:cubicBezTo>
                  <a:pt x="334936" y="527411"/>
                  <a:pt x="335960" y="527133"/>
                  <a:pt x="336937" y="526732"/>
                </a:cubicBezTo>
                <a:lnTo>
                  <a:pt x="336938" y="162243"/>
                </a:lnTo>
                <a:lnTo>
                  <a:pt x="202508" y="29502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85" y="2322726"/>
            <a:ext cx="6596062" cy="2431485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5600" baseline="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6237" y="5768975"/>
            <a:ext cx="6604609" cy="70961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Graphic 29">
            <a:extLst>
              <a:ext uri="{FF2B5EF4-FFF2-40B4-BE49-F238E27FC236}">
                <a16:creationId xmlns:a16="http://schemas.microsoft.com/office/drawing/2014/main" id="{91D6575C-55D2-334B-885A-11753128E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6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363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BDD3-1740-EB49-990F-0A7F53C97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2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BBD8-3662-F444-BB37-4E1C9C9A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2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05AC8E70-AB3D-EC46-9B42-40EAC5D04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6712C-64FD-AE4F-9B67-0BCA2C2E205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3E91859-171D-5D40-941D-B06CA0FB21E3}"/>
              </a:ext>
            </a:extLst>
          </p:cNvPr>
          <p:cNvSpPr/>
          <p:nvPr userDrawn="1"/>
        </p:nvSpPr>
        <p:spPr>
          <a:xfrm>
            <a:off x="1" y="5917559"/>
            <a:ext cx="5189360" cy="730645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</p:spTree>
    <p:extLst>
      <p:ext uri="{BB962C8B-B14F-4D97-AF65-F5344CB8AC3E}">
        <p14:creationId xmlns:p14="http://schemas.microsoft.com/office/powerpoint/2010/main" val="719226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B963-D5DA-B34A-8895-5E4181D60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948694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E4B73-9EC4-5F49-B940-E27D426D3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48694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Graphic 31">
            <a:extLst>
              <a:ext uri="{FF2B5EF4-FFF2-40B4-BE49-F238E27FC236}">
                <a16:creationId xmlns:a16="http://schemas.microsoft.com/office/drawing/2014/main" id="{9498B002-B284-2D45-9EDD-FA33FEDDB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39F43CF-ECA0-E249-8EC4-20080406C961}"/>
              </a:ext>
            </a:extLst>
          </p:cNvPr>
          <p:cNvSpPr/>
          <p:nvPr userDrawn="1"/>
        </p:nvSpPr>
        <p:spPr>
          <a:xfrm>
            <a:off x="8875247" y="282434"/>
            <a:ext cx="2484903" cy="2862357"/>
          </a:xfrm>
          <a:custGeom>
            <a:avLst/>
            <a:gdLst>
              <a:gd name="connsiteX0" fmla="*/ 1008895 w 1003300"/>
              <a:gd name="connsiteY0" fmla="*/ 731076 h 1155700"/>
              <a:gd name="connsiteX1" fmla="*/ 581921 w 1003300"/>
              <a:gd name="connsiteY1" fmla="*/ 1157986 h 1155700"/>
              <a:gd name="connsiteX2" fmla="*/ 581921 w 1003300"/>
              <a:gd name="connsiteY2" fmla="*/ 932371 h 1155700"/>
              <a:gd name="connsiteX3" fmla="*/ 565728 w 1003300"/>
              <a:gd name="connsiteY3" fmla="*/ 932371 h 1155700"/>
              <a:gd name="connsiteX4" fmla="*/ 485337 w 1003300"/>
              <a:gd name="connsiteY4" fmla="*/ 923163 h 1155700"/>
              <a:gd name="connsiteX5" fmla="*/ 405454 w 1003300"/>
              <a:gd name="connsiteY5" fmla="*/ 877824 h 1155700"/>
              <a:gd name="connsiteX6" fmla="*/ 306585 w 1003300"/>
              <a:gd name="connsiteY6" fmla="*/ 784035 h 1155700"/>
              <a:gd name="connsiteX7" fmla="*/ 114497 w 1003300"/>
              <a:gd name="connsiteY7" fmla="*/ 591312 h 1155700"/>
              <a:gd name="connsiteX8" fmla="*/ 29534 w 1003300"/>
              <a:gd name="connsiteY8" fmla="*/ 484251 h 1155700"/>
              <a:gd name="connsiteX9" fmla="*/ 7500 w 1003300"/>
              <a:gd name="connsiteY9" fmla="*/ 408051 h 1155700"/>
              <a:gd name="connsiteX10" fmla="*/ 452 w 1003300"/>
              <a:gd name="connsiteY10" fmla="*/ 282766 h 1155700"/>
              <a:gd name="connsiteX11" fmla="*/ 452 w 1003300"/>
              <a:gd name="connsiteY11" fmla="*/ 10668 h 1155700"/>
              <a:gd name="connsiteX12" fmla="*/ 452 w 1003300"/>
              <a:gd name="connsiteY12" fmla="*/ 1333 h 1155700"/>
              <a:gd name="connsiteX13" fmla="*/ 201937 w 1003300"/>
              <a:gd name="connsiteY13" fmla="*/ 203200 h 1155700"/>
              <a:gd name="connsiteX14" fmla="*/ 405137 w 1003300"/>
              <a:gd name="connsiteY14" fmla="*/ 0 h 1155700"/>
              <a:gd name="connsiteX15" fmla="*/ 405137 w 1003300"/>
              <a:gd name="connsiteY15" fmla="*/ 527876 h 1155700"/>
              <a:gd name="connsiteX16" fmla="*/ 573221 w 1003300"/>
              <a:gd name="connsiteY16" fmla="*/ 527876 h 1155700"/>
              <a:gd name="connsiteX17" fmla="*/ 581984 w 1003300"/>
              <a:gd name="connsiteY17" fmla="*/ 518732 h 1155700"/>
              <a:gd name="connsiteX18" fmla="*/ 581984 w 1003300"/>
              <a:gd name="connsiteY18" fmla="*/ 303975 h 1155700"/>
              <a:gd name="connsiteX19" fmla="*/ 1008895 w 1003300"/>
              <a:gd name="connsiteY19" fmla="*/ 731076 h 1155700"/>
              <a:gd name="connsiteX20" fmla="*/ 649929 w 1003300"/>
              <a:gd name="connsiteY20" fmla="*/ 864426 h 1155700"/>
              <a:gd name="connsiteX21" fmla="*/ 649929 w 1003300"/>
              <a:gd name="connsiteY21" fmla="*/ 991807 h 1155700"/>
              <a:gd name="connsiteX22" fmla="*/ 911359 w 1003300"/>
              <a:gd name="connsiteY22" fmla="*/ 730568 h 1155700"/>
              <a:gd name="connsiteX23" fmla="*/ 649231 w 1003300"/>
              <a:gd name="connsiteY23" fmla="*/ 468376 h 1155700"/>
              <a:gd name="connsiteX24" fmla="*/ 649231 w 1003300"/>
              <a:gd name="connsiteY24" fmla="*/ 595693 h 1155700"/>
              <a:gd name="connsiteX25" fmla="*/ 216732 w 1003300"/>
              <a:gd name="connsiteY25" fmla="*/ 595693 h 1155700"/>
              <a:gd name="connsiteX26" fmla="*/ 221558 w 1003300"/>
              <a:gd name="connsiteY26" fmla="*/ 601091 h 1155700"/>
              <a:gd name="connsiteX27" fmla="*/ 427870 w 1003300"/>
              <a:gd name="connsiteY27" fmla="*/ 807720 h 1155700"/>
              <a:gd name="connsiteX28" fmla="*/ 542170 w 1003300"/>
              <a:gd name="connsiteY28" fmla="*/ 862457 h 1155700"/>
              <a:gd name="connsiteX29" fmla="*/ 624720 w 1003300"/>
              <a:gd name="connsiteY29" fmla="*/ 864426 h 1155700"/>
              <a:gd name="connsiteX30" fmla="*/ 649929 w 1003300"/>
              <a:gd name="connsiteY30" fmla="*/ 864426 h 1155700"/>
              <a:gd name="connsiteX31" fmla="*/ 68523 w 1003300"/>
              <a:gd name="connsiteY31" fmla="*/ 162941 h 1155700"/>
              <a:gd name="connsiteX32" fmla="*/ 68142 w 1003300"/>
              <a:gd name="connsiteY32" fmla="*/ 168275 h 1155700"/>
              <a:gd name="connsiteX33" fmla="*/ 68460 w 1003300"/>
              <a:gd name="connsiteY33" fmla="*/ 339725 h 1155700"/>
              <a:gd name="connsiteX34" fmla="*/ 75318 w 1003300"/>
              <a:gd name="connsiteY34" fmla="*/ 411162 h 1155700"/>
              <a:gd name="connsiteX35" fmla="*/ 127325 w 1003300"/>
              <a:gd name="connsiteY35" fmla="*/ 494665 h 1155700"/>
              <a:gd name="connsiteX36" fmla="*/ 203207 w 1003300"/>
              <a:gd name="connsiteY36" fmla="*/ 521780 h 1155700"/>
              <a:gd name="connsiteX37" fmla="*/ 333889 w 1003300"/>
              <a:gd name="connsiteY37" fmla="*/ 527558 h 1155700"/>
              <a:gd name="connsiteX38" fmla="*/ 336937 w 1003300"/>
              <a:gd name="connsiteY38" fmla="*/ 526732 h 1155700"/>
              <a:gd name="connsiteX39" fmla="*/ 336938 w 1003300"/>
              <a:gd name="connsiteY39" fmla="*/ 162243 h 1155700"/>
              <a:gd name="connsiteX40" fmla="*/ 202508 w 1003300"/>
              <a:gd name="connsiteY40" fmla="*/ 295021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3300" h="1155700">
                <a:moveTo>
                  <a:pt x="1008895" y="731076"/>
                </a:moveTo>
                <a:lnTo>
                  <a:pt x="581921" y="1157986"/>
                </a:lnTo>
                <a:lnTo>
                  <a:pt x="581921" y="932371"/>
                </a:lnTo>
                <a:lnTo>
                  <a:pt x="565728" y="932371"/>
                </a:lnTo>
                <a:cubicBezTo>
                  <a:pt x="538636" y="932998"/>
                  <a:pt x="511586" y="929900"/>
                  <a:pt x="485337" y="923163"/>
                </a:cubicBezTo>
                <a:cubicBezTo>
                  <a:pt x="455495" y="914588"/>
                  <a:pt x="428116" y="899048"/>
                  <a:pt x="405454" y="877824"/>
                </a:cubicBezTo>
                <a:cubicBezTo>
                  <a:pt x="371736" y="847407"/>
                  <a:pt x="338843" y="815975"/>
                  <a:pt x="306585" y="784035"/>
                </a:cubicBezTo>
                <a:cubicBezTo>
                  <a:pt x="242111" y="720238"/>
                  <a:pt x="178082" y="655997"/>
                  <a:pt x="114497" y="591312"/>
                </a:cubicBezTo>
                <a:cubicBezTo>
                  <a:pt x="82430" y="558737"/>
                  <a:pt x="52140" y="524510"/>
                  <a:pt x="29534" y="484251"/>
                </a:cubicBezTo>
                <a:cubicBezTo>
                  <a:pt x="16810" y="460725"/>
                  <a:pt x="9295" y="434737"/>
                  <a:pt x="7500" y="408051"/>
                </a:cubicBezTo>
                <a:cubicBezTo>
                  <a:pt x="3944" y="366395"/>
                  <a:pt x="1150" y="324548"/>
                  <a:pt x="452" y="282766"/>
                </a:cubicBezTo>
                <a:cubicBezTo>
                  <a:pt x="-565" y="192087"/>
                  <a:pt x="452" y="101346"/>
                  <a:pt x="452" y="10668"/>
                </a:cubicBezTo>
                <a:lnTo>
                  <a:pt x="452" y="1333"/>
                </a:lnTo>
                <a:cubicBezTo>
                  <a:pt x="67952" y="68961"/>
                  <a:pt x="134817" y="135890"/>
                  <a:pt x="201937" y="203200"/>
                </a:cubicBezTo>
                <a:lnTo>
                  <a:pt x="405137" y="0"/>
                </a:lnTo>
                <a:lnTo>
                  <a:pt x="405137" y="527876"/>
                </a:lnTo>
                <a:cubicBezTo>
                  <a:pt x="408185" y="527876"/>
                  <a:pt x="519818" y="527876"/>
                  <a:pt x="573221" y="527876"/>
                </a:cubicBezTo>
                <a:cubicBezTo>
                  <a:pt x="580524" y="527876"/>
                  <a:pt x="581984" y="525463"/>
                  <a:pt x="581984" y="518732"/>
                </a:cubicBezTo>
                <a:cubicBezTo>
                  <a:pt x="581984" y="449516"/>
                  <a:pt x="581984" y="305435"/>
                  <a:pt x="581984" y="303975"/>
                </a:cubicBezTo>
                <a:cubicBezTo>
                  <a:pt x="580778" y="304292"/>
                  <a:pt x="1010038" y="732028"/>
                  <a:pt x="1008895" y="731076"/>
                </a:cubicBezTo>
                <a:close/>
                <a:moveTo>
                  <a:pt x="649929" y="864426"/>
                </a:moveTo>
                <a:lnTo>
                  <a:pt x="649929" y="991807"/>
                </a:lnTo>
                <a:cubicBezTo>
                  <a:pt x="737601" y="904092"/>
                  <a:pt x="824745" y="817012"/>
                  <a:pt x="911359" y="730568"/>
                </a:cubicBezTo>
                <a:lnTo>
                  <a:pt x="649231" y="468376"/>
                </a:lnTo>
                <a:lnTo>
                  <a:pt x="649231" y="595693"/>
                </a:lnTo>
                <a:lnTo>
                  <a:pt x="216732" y="595693"/>
                </a:lnTo>
                <a:cubicBezTo>
                  <a:pt x="218955" y="598170"/>
                  <a:pt x="220162" y="599757"/>
                  <a:pt x="221558" y="601091"/>
                </a:cubicBezTo>
                <a:cubicBezTo>
                  <a:pt x="290265" y="669967"/>
                  <a:pt x="359036" y="738844"/>
                  <a:pt x="427870" y="807720"/>
                </a:cubicBezTo>
                <a:cubicBezTo>
                  <a:pt x="459620" y="839470"/>
                  <a:pt x="496894" y="859473"/>
                  <a:pt x="542170" y="862457"/>
                </a:cubicBezTo>
                <a:cubicBezTo>
                  <a:pt x="569665" y="864235"/>
                  <a:pt x="597288" y="863854"/>
                  <a:pt x="624720" y="864426"/>
                </a:cubicBezTo>
                <a:cubicBezTo>
                  <a:pt x="632721" y="864553"/>
                  <a:pt x="640404" y="864426"/>
                  <a:pt x="649929" y="864426"/>
                </a:cubicBezTo>
                <a:close/>
                <a:moveTo>
                  <a:pt x="68523" y="162941"/>
                </a:moveTo>
                <a:cubicBezTo>
                  <a:pt x="68523" y="164402"/>
                  <a:pt x="68142" y="166370"/>
                  <a:pt x="68142" y="168275"/>
                </a:cubicBezTo>
                <a:cubicBezTo>
                  <a:pt x="68142" y="225425"/>
                  <a:pt x="67507" y="282575"/>
                  <a:pt x="68460" y="339725"/>
                </a:cubicBezTo>
                <a:cubicBezTo>
                  <a:pt x="68770" y="363686"/>
                  <a:pt x="71064" y="387580"/>
                  <a:pt x="75318" y="411162"/>
                </a:cubicBezTo>
                <a:cubicBezTo>
                  <a:pt x="81668" y="445326"/>
                  <a:pt x="97289" y="474662"/>
                  <a:pt x="127325" y="494665"/>
                </a:cubicBezTo>
                <a:cubicBezTo>
                  <a:pt x="150463" y="508873"/>
                  <a:pt x="176305" y="518107"/>
                  <a:pt x="203207" y="521780"/>
                </a:cubicBezTo>
                <a:cubicBezTo>
                  <a:pt x="246514" y="529273"/>
                  <a:pt x="290265" y="527621"/>
                  <a:pt x="333889" y="527558"/>
                </a:cubicBezTo>
                <a:cubicBezTo>
                  <a:pt x="334936" y="527411"/>
                  <a:pt x="335960" y="527133"/>
                  <a:pt x="336937" y="526732"/>
                </a:cubicBezTo>
                <a:lnTo>
                  <a:pt x="336938" y="162243"/>
                </a:lnTo>
                <a:lnTo>
                  <a:pt x="202508" y="295021"/>
                </a:lnTo>
                <a:close/>
              </a:path>
            </a:pathLst>
          </a:custGeom>
          <a:solidFill>
            <a:srgbClr val="00EDB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7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8E60-2336-E843-B2C2-B23DDBA2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F136-8741-3B45-BD10-14B4242A6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B22DA4B9-EF6F-7C4F-8E47-F61E2F8C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73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8E60-2336-E843-B2C2-B23DDBA2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F136-8741-3B45-BD10-14B4242A6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B22DA4B9-EF6F-7C4F-8E47-F61E2F8C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01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8E60-2336-E843-B2C2-B23DDBA2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F136-8741-3B45-BD10-14B4242A6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B22DA4B9-EF6F-7C4F-8E47-F61E2F8C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40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8E60-2336-E843-B2C2-B23DDBA2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F136-8741-3B45-BD10-14B4242A6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B22DA4B9-EF6F-7C4F-8E47-F61E2F8C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74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8E60-2336-E843-B2C2-B23DDBA2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F136-8741-3B45-BD10-14B4242A6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B22DA4B9-EF6F-7C4F-8E47-F61E2F8C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29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48E60-2336-E843-B2C2-B23DDBA2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F136-8741-3B45-BD10-14B4242A6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B22DA4B9-EF6F-7C4F-8E47-F61E2F8C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91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1CAD-9511-4142-B850-D24D0EF7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0C25-17FA-3446-9366-DE08109D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917"/>
            <a:ext cx="5157787" cy="3912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961DA-5C6C-EA46-A0B6-5230215B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2CDA0-1C4E-BC47-BBD0-A4C8DD53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917"/>
            <a:ext cx="5183188" cy="391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FF3CC-B003-3A4B-B581-5D9EF4CA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3C9B79E1-6BF7-DB46-81D5-3796A58A6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EB991-12AB-E142-A431-763C48A79C2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8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1CAD-9511-4142-B850-D24D0EF7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0C25-17FA-3446-9366-DE08109D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917"/>
            <a:ext cx="5157787" cy="3912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961DA-5C6C-EA46-A0B6-5230215B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2CDA0-1C4E-BC47-BBD0-A4C8DD53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917"/>
            <a:ext cx="5183188" cy="391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FF3CC-B003-3A4B-B581-5D9EF4CA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3C9B79E1-6BF7-DB46-81D5-3796A58A6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EB991-12AB-E142-A431-763C48A79C2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4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/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85" y="2322726"/>
            <a:ext cx="6596062" cy="2431485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5600" baseline="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6237" y="5768975"/>
            <a:ext cx="6604609" cy="70961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C7F00E9-0DAA-F944-8134-C617C200BF19}"/>
              </a:ext>
            </a:extLst>
          </p:cNvPr>
          <p:cNvSpPr/>
          <p:nvPr userDrawn="1"/>
        </p:nvSpPr>
        <p:spPr>
          <a:xfrm>
            <a:off x="6545654" y="-944353"/>
            <a:ext cx="5619187" cy="6472735"/>
          </a:xfrm>
          <a:custGeom>
            <a:avLst/>
            <a:gdLst>
              <a:gd name="connsiteX0" fmla="*/ 1008895 w 1003300"/>
              <a:gd name="connsiteY0" fmla="*/ 731076 h 1155700"/>
              <a:gd name="connsiteX1" fmla="*/ 581921 w 1003300"/>
              <a:gd name="connsiteY1" fmla="*/ 1157986 h 1155700"/>
              <a:gd name="connsiteX2" fmla="*/ 581921 w 1003300"/>
              <a:gd name="connsiteY2" fmla="*/ 932371 h 1155700"/>
              <a:gd name="connsiteX3" fmla="*/ 565728 w 1003300"/>
              <a:gd name="connsiteY3" fmla="*/ 932371 h 1155700"/>
              <a:gd name="connsiteX4" fmla="*/ 485337 w 1003300"/>
              <a:gd name="connsiteY4" fmla="*/ 923163 h 1155700"/>
              <a:gd name="connsiteX5" fmla="*/ 405454 w 1003300"/>
              <a:gd name="connsiteY5" fmla="*/ 877824 h 1155700"/>
              <a:gd name="connsiteX6" fmla="*/ 306585 w 1003300"/>
              <a:gd name="connsiteY6" fmla="*/ 784035 h 1155700"/>
              <a:gd name="connsiteX7" fmla="*/ 114497 w 1003300"/>
              <a:gd name="connsiteY7" fmla="*/ 591312 h 1155700"/>
              <a:gd name="connsiteX8" fmla="*/ 29534 w 1003300"/>
              <a:gd name="connsiteY8" fmla="*/ 484251 h 1155700"/>
              <a:gd name="connsiteX9" fmla="*/ 7500 w 1003300"/>
              <a:gd name="connsiteY9" fmla="*/ 408051 h 1155700"/>
              <a:gd name="connsiteX10" fmla="*/ 452 w 1003300"/>
              <a:gd name="connsiteY10" fmla="*/ 282766 h 1155700"/>
              <a:gd name="connsiteX11" fmla="*/ 452 w 1003300"/>
              <a:gd name="connsiteY11" fmla="*/ 10668 h 1155700"/>
              <a:gd name="connsiteX12" fmla="*/ 452 w 1003300"/>
              <a:gd name="connsiteY12" fmla="*/ 1333 h 1155700"/>
              <a:gd name="connsiteX13" fmla="*/ 201937 w 1003300"/>
              <a:gd name="connsiteY13" fmla="*/ 203200 h 1155700"/>
              <a:gd name="connsiteX14" fmla="*/ 405137 w 1003300"/>
              <a:gd name="connsiteY14" fmla="*/ 0 h 1155700"/>
              <a:gd name="connsiteX15" fmla="*/ 405137 w 1003300"/>
              <a:gd name="connsiteY15" fmla="*/ 527876 h 1155700"/>
              <a:gd name="connsiteX16" fmla="*/ 573221 w 1003300"/>
              <a:gd name="connsiteY16" fmla="*/ 527876 h 1155700"/>
              <a:gd name="connsiteX17" fmla="*/ 581984 w 1003300"/>
              <a:gd name="connsiteY17" fmla="*/ 518732 h 1155700"/>
              <a:gd name="connsiteX18" fmla="*/ 581984 w 1003300"/>
              <a:gd name="connsiteY18" fmla="*/ 303975 h 1155700"/>
              <a:gd name="connsiteX19" fmla="*/ 1008895 w 1003300"/>
              <a:gd name="connsiteY19" fmla="*/ 731076 h 1155700"/>
              <a:gd name="connsiteX20" fmla="*/ 649929 w 1003300"/>
              <a:gd name="connsiteY20" fmla="*/ 864426 h 1155700"/>
              <a:gd name="connsiteX21" fmla="*/ 649929 w 1003300"/>
              <a:gd name="connsiteY21" fmla="*/ 991807 h 1155700"/>
              <a:gd name="connsiteX22" fmla="*/ 911359 w 1003300"/>
              <a:gd name="connsiteY22" fmla="*/ 730568 h 1155700"/>
              <a:gd name="connsiteX23" fmla="*/ 649231 w 1003300"/>
              <a:gd name="connsiteY23" fmla="*/ 468376 h 1155700"/>
              <a:gd name="connsiteX24" fmla="*/ 649231 w 1003300"/>
              <a:gd name="connsiteY24" fmla="*/ 595693 h 1155700"/>
              <a:gd name="connsiteX25" fmla="*/ 216732 w 1003300"/>
              <a:gd name="connsiteY25" fmla="*/ 595693 h 1155700"/>
              <a:gd name="connsiteX26" fmla="*/ 221558 w 1003300"/>
              <a:gd name="connsiteY26" fmla="*/ 601091 h 1155700"/>
              <a:gd name="connsiteX27" fmla="*/ 427870 w 1003300"/>
              <a:gd name="connsiteY27" fmla="*/ 807720 h 1155700"/>
              <a:gd name="connsiteX28" fmla="*/ 542170 w 1003300"/>
              <a:gd name="connsiteY28" fmla="*/ 862457 h 1155700"/>
              <a:gd name="connsiteX29" fmla="*/ 624720 w 1003300"/>
              <a:gd name="connsiteY29" fmla="*/ 864426 h 1155700"/>
              <a:gd name="connsiteX30" fmla="*/ 649929 w 1003300"/>
              <a:gd name="connsiteY30" fmla="*/ 864426 h 1155700"/>
              <a:gd name="connsiteX31" fmla="*/ 68523 w 1003300"/>
              <a:gd name="connsiteY31" fmla="*/ 162941 h 1155700"/>
              <a:gd name="connsiteX32" fmla="*/ 68142 w 1003300"/>
              <a:gd name="connsiteY32" fmla="*/ 168275 h 1155700"/>
              <a:gd name="connsiteX33" fmla="*/ 68460 w 1003300"/>
              <a:gd name="connsiteY33" fmla="*/ 339725 h 1155700"/>
              <a:gd name="connsiteX34" fmla="*/ 75318 w 1003300"/>
              <a:gd name="connsiteY34" fmla="*/ 411162 h 1155700"/>
              <a:gd name="connsiteX35" fmla="*/ 127325 w 1003300"/>
              <a:gd name="connsiteY35" fmla="*/ 494665 h 1155700"/>
              <a:gd name="connsiteX36" fmla="*/ 203207 w 1003300"/>
              <a:gd name="connsiteY36" fmla="*/ 521780 h 1155700"/>
              <a:gd name="connsiteX37" fmla="*/ 333889 w 1003300"/>
              <a:gd name="connsiteY37" fmla="*/ 527558 h 1155700"/>
              <a:gd name="connsiteX38" fmla="*/ 336937 w 1003300"/>
              <a:gd name="connsiteY38" fmla="*/ 526732 h 1155700"/>
              <a:gd name="connsiteX39" fmla="*/ 336938 w 1003300"/>
              <a:gd name="connsiteY39" fmla="*/ 162243 h 1155700"/>
              <a:gd name="connsiteX40" fmla="*/ 202508 w 1003300"/>
              <a:gd name="connsiteY40" fmla="*/ 295021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3300" h="1155700">
                <a:moveTo>
                  <a:pt x="1008895" y="731076"/>
                </a:moveTo>
                <a:lnTo>
                  <a:pt x="581921" y="1157986"/>
                </a:lnTo>
                <a:lnTo>
                  <a:pt x="581921" y="932371"/>
                </a:lnTo>
                <a:lnTo>
                  <a:pt x="565728" y="932371"/>
                </a:lnTo>
                <a:cubicBezTo>
                  <a:pt x="538636" y="932998"/>
                  <a:pt x="511586" y="929900"/>
                  <a:pt x="485337" y="923163"/>
                </a:cubicBezTo>
                <a:cubicBezTo>
                  <a:pt x="455495" y="914588"/>
                  <a:pt x="428116" y="899048"/>
                  <a:pt x="405454" y="877824"/>
                </a:cubicBezTo>
                <a:cubicBezTo>
                  <a:pt x="371736" y="847407"/>
                  <a:pt x="338843" y="815975"/>
                  <a:pt x="306585" y="784035"/>
                </a:cubicBezTo>
                <a:cubicBezTo>
                  <a:pt x="242111" y="720238"/>
                  <a:pt x="178082" y="655997"/>
                  <a:pt x="114497" y="591312"/>
                </a:cubicBezTo>
                <a:cubicBezTo>
                  <a:pt x="82430" y="558737"/>
                  <a:pt x="52140" y="524510"/>
                  <a:pt x="29534" y="484251"/>
                </a:cubicBezTo>
                <a:cubicBezTo>
                  <a:pt x="16810" y="460725"/>
                  <a:pt x="9295" y="434737"/>
                  <a:pt x="7500" y="408051"/>
                </a:cubicBezTo>
                <a:cubicBezTo>
                  <a:pt x="3944" y="366395"/>
                  <a:pt x="1150" y="324548"/>
                  <a:pt x="452" y="282766"/>
                </a:cubicBezTo>
                <a:cubicBezTo>
                  <a:pt x="-565" y="192087"/>
                  <a:pt x="452" y="101346"/>
                  <a:pt x="452" y="10668"/>
                </a:cubicBezTo>
                <a:lnTo>
                  <a:pt x="452" y="1333"/>
                </a:lnTo>
                <a:cubicBezTo>
                  <a:pt x="67952" y="68961"/>
                  <a:pt x="134817" y="135890"/>
                  <a:pt x="201937" y="203200"/>
                </a:cubicBezTo>
                <a:lnTo>
                  <a:pt x="405137" y="0"/>
                </a:lnTo>
                <a:lnTo>
                  <a:pt x="405137" y="527876"/>
                </a:lnTo>
                <a:cubicBezTo>
                  <a:pt x="408185" y="527876"/>
                  <a:pt x="519818" y="527876"/>
                  <a:pt x="573221" y="527876"/>
                </a:cubicBezTo>
                <a:cubicBezTo>
                  <a:pt x="580524" y="527876"/>
                  <a:pt x="581984" y="525463"/>
                  <a:pt x="581984" y="518732"/>
                </a:cubicBezTo>
                <a:cubicBezTo>
                  <a:pt x="581984" y="449516"/>
                  <a:pt x="581984" y="305435"/>
                  <a:pt x="581984" y="303975"/>
                </a:cubicBezTo>
                <a:cubicBezTo>
                  <a:pt x="580778" y="304292"/>
                  <a:pt x="1010038" y="732028"/>
                  <a:pt x="1008895" y="731076"/>
                </a:cubicBezTo>
                <a:close/>
                <a:moveTo>
                  <a:pt x="649929" y="864426"/>
                </a:moveTo>
                <a:lnTo>
                  <a:pt x="649929" y="991807"/>
                </a:lnTo>
                <a:cubicBezTo>
                  <a:pt x="737601" y="904092"/>
                  <a:pt x="824745" y="817012"/>
                  <a:pt x="911359" y="730568"/>
                </a:cubicBezTo>
                <a:lnTo>
                  <a:pt x="649231" y="468376"/>
                </a:lnTo>
                <a:lnTo>
                  <a:pt x="649231" y="595693"/>
                </a:lnTo>
                <a:lnTo>
                  <a:pt x="216732" y="595693"/>
                </a:lnTo>
                <a:cubicBezTo>
                  <a:pt x="218955" y="598170"/>
                  <a:pt x="220162" y="599757"/>
                  <a:pt x="221558" y="601091"/>
                </a:cubicBezTo>
                <a:cubicBezTo>
                  <a:pt x="290265" y="669967"/>
                  <a:pt x="359036" y="738844"/>
                  <a:pt x="427870" y="807720"/>
                </a:cubicBezTo>
                <a:cubicBezTo>
                  <a:pt x="459620" y="839470"/>
                  <a:pt x="496894" y="859473"/>
                  <a:pt x="542170" y="862457"/>
                </a:cubicBezTo>
                <a:cubicBezTo>
                  <a:pt x="569665" y="864235"/>
                  <a:pt x="597288" y="863854"/>
                  <a:pt x="624720" y="864426"/>
                </a:cubicBezTo>
                <a:cubicBezTo>
                  <a:pt x="632721" y="864553"/>
                  <a:pt x="640404" y="864426"/>
                  <a:pt x="649929" y="864426"/>
                </a:cubicBezTo>
                <a:close/>
                <a:moveTo>
                  <a:pt x="68523" y="162941"/>
                </a:moveTo>
                <a:cubicBezTo>
                  <a:pt x="68523" y="164402"/>
                  <a:pt x="68142" y="166370"/>
                  <a:pt x="68142" y="168275"/>
                </a:cubicBezTo>
                <a:cubicBezTo>
                  <a:pt x="68142" y="225425"/>
                  <a:pt x="67507" y="282575"/>
                  <a:pt x="68460" y="339725"/>
                </a:cubicBezTo>
                <a:cubicBezTo>
                  <a:pt x="68770" y="363686"/>
                  <a:pt x="71064" y="387580"/>
                  <a:pt x="75318" y="411162"/>
                </a:cubicBezTo>
                <a:cubicBezTo>
                  <a:pt x="81668" y="445326"/>
                  <a:pt x="97289" y="474662"/>
                  <a:pt x="127325" y="494665"/>
                </a:cubicBezTo>
                <a:cubicBezTo>
                  <a:pt x="150463" y="508873"/>
                  <a:pt x="176305" y="518107"/>
                  <a:pt x="203207" y="521780"/>
                </a:cubicBezTo>
                <a:cubicBezTo>
                  <a:pt x="246514" y="529273"/>
                  <a:pt x="290265" y="527621"/>
                  <a:pt x="333889" y="527558"/>
                </a:cubicBezTo>
                <a:cubicBezTo>
                  <a:pt x="334936" y="527411"/>
                  <a:pt x="335960" y="527133"/>
                  <a:pt x="336937" y="526732"/>
                </a:cubicBezTo>
                <a:lnTo>
                  <a:pt x="336938" y="162243"/>
                </a:lnTo>
                <a:lnTo>
                  <a:pt x="202508" y="295021"/>
                </a:ln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7" name="Graphic 29">
            <a:extLst>
              <a:ext uri="{FF2B5EF4-FFF2-40B4-BE49-F238E27FC236}">
                <a16:creationId xmlns:a16="http://schemas.microsoft.com/office/drawing/2014/main" id="{4B595EC7-407E-B84A-810A-26D3DAADB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9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363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1CAD-9511-4142-B850-D24D0EF7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0C25-17FA-3446-9366-DE08109D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917"/>
            <a:ext cx="5157787" cy="3912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961DA-5C6C-EA46-A0B6-5230215B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2CDA0-1C4E-BC47-BBD0-A4C8DD53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917"/>
            <a:ext cx="5183188" cy="391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FF3CC-B003-3A4B-B581-5D9EF4CA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3C9B79E1-6BF7-DB46-81D5-3796A58A6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EB991-12AB-E142-A431-763C48A79C2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99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1CAD-9511-4142-B850-D24D0EF7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0C25-17FA-3446-9366-DE08109D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917"/>
            <a:ext cx="5157787" cy="3912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961DA-5C6C-EA46-A0B6-5230215B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2CDA0-1C4E-BC47-BBD0-A4C8DD53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917"/>
            <a:ext cx="5183188" cy="391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FF3CC-B003-3A4B-B581-5D9EF4CA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3C9B79E1-6BF7-DB46-81D5-3796A58A6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EB991-12AB-E142-A431-763C48A79C2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8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1CAD-9511-4142-B850-D24D0EF7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0C25-17FA-3446-9366-DE08109D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917"/>
            <a:ext cx="5157787" cy="3912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961DA-5C6C-EA46-A0B6-5230215B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2CDA0-1C4E-BC47-BBD0-A4C8DD53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917"/>
            <a:ext cx="5183188" cy="391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FF3CC-B003-3A4B-B581-5D9EF4CA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3C9B79E1-6BF7-DB46-81D5-3796A58A6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EB991-12AB-E142-A431-763C48A79C2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12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1CAD-9511-4142-B850-D24D0EF7F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0C25-17FA-3446-9366-DE08109DB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917"/>
            <a:ext cx="5157787" cy="3912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961DA-5C6C-EA46-A0B6-5230215B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40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2CDA0-1C4E-BC47-BBD0-A4C8DD532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917"/>
            <a:ext cx="5183188" cy="391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8FF3CC-B003-3A4B-B581-5D9EF4CA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1303" y="681037"/>
            <a:ext cx="9252497" cy="5648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31">
            <a:extLst>
              <a:ext uri="{FF2B5EF4-FFF2-40B4-BE49-F238E27FC236}">
                <a16:creationId xmlns:a16="http://schemas.microsoft.com/office/drawing/2014/main" id="{3C9B79E1-6BF7-DB46-81D5-3796A58A6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EB991-12AB-E142-A431-763C48A79C2F}"/>
              </a:ext>
            </a:extLst>
          </p:cNvPr>
          <p:cNvSpPr/>
          <p:nvPr userDrawn="1"/>
        </p:nvSpPr>
        <p:spPr>
          <a:xfrm>
            <a:off x="1770202" y="681037"/>
            <a:ext cx="45720" cy="5721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87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5E36-7CA7-1B43-90E2-7182FBF9D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523534"/>
            <a:ext cx="3932237" cy="147897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BBEA6-7796-FA4D-AD59-568F8BFCC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28990-ACF9-D54E-B7C2-03AE70CF3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72850"/>
            <a:ext cx="3932237" cy="259613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01FD08A9-7093-2F4A-B860-00C92359F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01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E8E25-E60D-AA43-94A6-FF736F65C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E1733-1315-7D4E-BC20-CF868E0C5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523534"/>
            <a:ext cx="3932237" cy="147897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8BAD77-55A6-704A-A7F4-5E8F9AB04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72850"/>
            <a:ext cx="3932237" cy="259613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31">
            <a:extLst>
              <a:ext uri="{FF2B5EF4-FFF2-40B4-BE49-F238E27FC236}">
                <a16:creationId xmlns:a16="http://schemas.microsoft.com/office/drawing/2014/main" id="{E98DD4C0-CA9B-9C4F-A916-FC400FE43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0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5E36-7CA7-1B43-90E2-7182FBF9D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523534"/>
            <a:ext cx="3932237" cy="147897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28990-ACF9-D54E-B7C2-03AE70CF3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72850"/>
            <a:ext cx="3932237" cy="259613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Graphic 31">
            <a:extLst>
              <a:ext uri="{FF2B5EF4-FFF2-40B4-BE49-F238E27FC236}">
                <a16:creationId xmlns:a16="http://schemas.microsoft.com/office/drawing/2014/main" id="{01FD08A9-7093-2F4A-B860-00C92359F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701022"/>
            <a:ext cx="781218" cy="552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859DB-99BF-EE48-8CD9-A014DCBB1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348" y="0"/>
            <a:ext cx="6002652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45287B8-D54A-9D43-8C14-5D3D1C4D6FB6}"/>
              </a:ext>
            </a:extLst>
          </p:cNvPr>
          <p:cNvSpPr/>
          <p:nvPr userDrawn="1"/>
        </p:nvSpPr>
        <p:spPr>
          <a:xfrm>
            <a:off x="5821557" y="1455422"/>
            <a:ext cx="4582013" cy="3947156"/>
          </a:xfrm>
          <a:custGeom>
            <a:avLst/>
            <a:gdLst>
              <a:gd name="connsiteX0" fmla="*/ 1057720 w 1054100"/>
              <a:gd name="connsiteY0" fmla="*/ 454401 h 908050"/>
              <a:gd name="connsiteX1" fmla="*/ 1053656 w 1054100"/>
              <a:gd name="connsiteY1" fmla="*/ 467673 h 908050"/>
              <a:gd name="connsiteX2" fmla="*/ 641287 w 1054100"/>
              <a:gd name="connsiteY2" fmla="*/ 881503 h 908050"/>
              <a:gd name="connsiteX3" fmla="*/ 566929 w 1054100"/>
              <a:gd name="connsiteY3" fmla="*/ 907411 h 908050"/>
              <a:gd name="connsiteX4" fmla="*/ 495111 w 1054100"/>
              <a:gd name="connsiteY4" fmla="*/ 812202 h 908050"/>
              <a:gd name="connsiteX5" fmla="*/ 519494 w 1054100"/>
              <a:gd name="connsiteY5" fmla="*/ 763773 h 908050"/>
              <a:gd name="connsiteX6" fmla="*/ 746443 w 1054100"/>
              <a:gd name="connsiteY6" fmla="*/ 537269 h 908050"/>
              <a:gd name="connsiteX7" fmla="*/ 86170 w 1054100"/>
              <a:gd name="connsiteY7" fmla="*/ 537269 h 908050"/>
              <a:gd name="connsiteX8" fmla="*/ 2 w 1054100"/>
              <a:gd name="connsiteY8" fmla="*/ 454821 h 908050"/>
              <a:gd name="connsiteX9" fmla="*/ 0 w 1054100"/>
              <a:gd name="connsiteY9" fmla="*/ 454719 h 908050"/>
              <a:gd name="connsiteX10" fmla="*/ 1 w 1054100"/>
              <a:gd name="connsiteY10" fmla="*/ 452496 h 908050"/>
              <a:gd name="connsiteX11" fmla="*/ 80645 w 1054100"/>
              <a:gd name="connsiteY11" fmla="*/ 369946 h 908050"/>
              <a:gd name="connsiteX12" fmla="*/ 744728 w 1054100"/>
              <a:gd name="connsiteY12" fmla="*/ 369438 h 908050"/>
              <a:gd name="connsiteX13" fmla="*/ 519494 w 1054100"/>
              <a:gd name="connsiteY13" fmla="*/ 143823 h 908050"/>
              <a:gd name="connsiteX14" fmla="*/ 517142 w 1054100"/>
              <a:gd name="connsiteY14" fmla="*/ 25666 h 908050"/>
              <a:gd name="connsiteX15" fmla="*/ 608394 w 1054100"/>
              <a:gd name="connsiteY15" fmla="*/ 5964 h 908050"/>
              <a:gd name="connsiteX16" fmla="*/ 636016 w 1054100"/>
              <a:gd name="connsiteY16" fmla="*/ 24443 h 908050"/>
              <a:gd name="connsiteX17" fmla="*/ 894779 w 1054100"/>
              <a:gd name="connsiteY17" fmla="*/ 282951 h 908050"/>
              <a:gd name="connsiteX18" fmla="*/ 1005015 w 1054100"/>
              <a:gd name="connsiteY18" fmla="*/ 393314 h 908050"/>
              <a:gd name="connsiteX19" fmla="*/ 1038289 w 1054100"/>
              <a:gd name="connsiteY19" fmla="*/ 426652 h 908050"/>
              <a:gd name="connsiteX20" fmla="*/ 1047369 w 1054100"/>
              <a:gd name="connsiteY20" fmla="*/ 435796 h 908050"/>
              <a:gd name="connsiteX21" fmla="*/ 1049782 w 1054100"/>
              <a:gd name="connsiteY21" fmla="*/ 438272 h 908050"/>
              <a:gd name="connsiteX22" fmla="*/ 1057720 w 1054100"/>
              <a:gd name="connsiteY22" fmla="*/ 454401 h 908050"/>
              <a:gd name="connsiteX23" fmla="*/ 540195 w 1054100"/>
              <a:gd name="connsiteY23" fmla="*/ 824353 h 908050"/>
              <a:gd name="connsiteX24" fmla="*/ 544513 w 1054100"/>
              <a:gd name="connsiteY24" fmla="*/ 841497 h 908050"/>
              <a:gd name="connsiteX25" fmla="*/ 573343 w 1054100"/>
              <a:gd name="connsiteY25" fmla="*/ 861881 h 908050"/>
              <a:gd name="connsiteX26" fmla="*/ 608649 w 1054100"/>
              <a:gd name="connsiteY26" fmla="*/ 849181 h 908050"/>
              <a:gd name="connsiteX27" fmla="*/ 1002348 w 1054100"/>
              <a:gd name="connsiteY27" fmla="*/ 454719 h 908050"/>
              <a:gd name="connsiteX28" fmla="*/ 604266 w 1054100"/>
              <a:gd name="connsiteY28" fmla="*/ 56637 h 908050"/>
              <a:gd name="connsiteX29" fmla="*/ 591566 w 1054100"/>
              <a:gd name="connsiteY29" fmla="*/ 48128 h 908050"/>
              <a:gd name="connsiteX30" fmla="*/ 542807 w 1054100"/>
              <a:gd name="connsiteY30" fmla="*/ 69315 h 908050"/>
              <a:gd name="connsiteX31" fmla="*/ 552577 w 1054100"/>
              <a:gd name="connsiteY31" fmla="*/ 110993 h 908050"/>
              <a:gd name="connsiteX32" fmla="*/ 854520 w 1054100"/>
              <a:gd name="connsiteY32" fmla="*/ 412555 h 908050"/>
              <a:gd name="connsiteX33" fmla="*/ 83693 w 1054100"/>
              <a:gd name="connsiteY33" fmla="*/ 415412 h 908050"/>
              <a:gd name="connsiteX34" fmla="*/ 46228 w 1054100"/>
              <a:gd name="connsiteY34" fmla="*/ 452242 h 908050"/>
              <a:gd name="connsiteX35" fmla="*/ 46228 w 1054100"/>
              <a:gd name="connsiteY35" fmla="*/ 453195 h 908050"/>
              <a:gd name="connsiteX36" fmla="*/ 85182 w 1054100"/>
              <a:gd name="connsiteY36" fmla="*/ 491326 h 908050"/>
              <a:gd name="connsiteX37" fmla="*/ 86361 w 1054100"/>
              <a:gd name="connsiteY37" fmla="*/ 491295 h 908050"/>
              <a:gd name="connsiteX38" fmla="*/ 861061 w 1054100"/>
              <a:gd name="connsiteY38" fmla="*/ 491295 h 908050"/>
              <a:gd name="connsiteX39" fmla="*/ 552069 w 1054100"/>
              <a:gd name="connsiteY39" fmla="*/ 796095 h 908050"/>
              <a:gd name="connsiteX40" fmla="*/ 540068 w 1054100"/>
              <a:gd name="connsiteY40" fmla="*/ 824352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54100" h="908050">
                <a:moveTo>
                  <a:pt x="1057720" y="454401"/>
                </a:moveTo>
                <a:cubicBezTo>
                  <a:pt x="1057651" y="459121"/>
                  <a:pt x="1056242" y="463724"/>
                  <a:pt x="1053656" y="467673"/>
                </a:cubicBezTo>
                <a:cubicBezTo>
                  <a:pt x="1053656" y="467673"/>
                  <a:pt x="760350" y="761678"/>
                  <a:pt x="641287" y="881503"/>
                </a:cubicBezTo>
                <a:cubicBezTo>
                  <a:pt x="622029" y="901468"/>
                  <a:pt x="594424" y="911086"/>
                  <a:pt x="566929" y="907411"/>
                </a:cubicBezTo>
                <a:cubicBezTo>
                  <a:pt x="520806" y="900951"/>
                  <a:pt x="488652" y="858325"/>
                  <a:pt x="495111" y="812202"/>
                </a:cubicBezTo>
                <a:cubicBezTo>
                  <a:pt x="497686" y="793815"/>
                  <a:pt x="506257" y="776792"/>
                  <a:pt x="519494" y="763773"/>
                </a:cubicBezTo>
                <a:cubicBezTo>
                  <a:pt x="575628" y="707576"/>
                  <a:pt x="687705" y="595753"/>
                  <a:pt x="746443" y="537269"/>
                </a:cubicBezTo>
                <a:lnTo>
                  <a:pt x="86170" y="537269"/>
                </a:lnTo>
                <a:cubicBezTo>
                  <a:pt x="39608" y="538296"/>
                  <a:pt x="1029" y="501383"/>
                  <a:pt x="2" y="454821"/>
                </a:cubicBezTo>
                <a:cubicBezTo>
                  <a:pt x="2" y="454787"/>
                  <a:pt x="1" y="454753"/>
                  <a:pt x="0" y="454719"/>
                </a:cubicBezTo>
                <a:lnTo>
                  <a:pt x="1" y="452496"/>
                </a:lnTo>
                <a:cubicBezTo>
                  <a:pt x="959" y="408040"/>
                  <a:pt x="36224" y="371942"/>
                  <a:pt x="80645" y="369946"/>
                </a:cubicBezTo>
                <a:cubicBezTo>
                  <a:pt x="84900" y="369629"/>
                  <a:pt x="201295" y="369438"/>
                  <a:pt x="744728" y="369438"/>
                </a:cubicBezTo>
                <a:cubicBezTo>
                  <a:pt x="689738" y="314257"/>
                  <a:pt x="587566" y="211958"/>
                  <a:pt x="519494" y="143823"/>
                </a:cubicBezTo>
                <a:cubicBezTo>
                  <a:pt x="486217" y="111844"/>
                  <a:pt x="485163" y="58944"/>
                  <a:pt x="517142" y="25666"/>
                </a:cubicBezTo>
                <a:cubicBezTo>
                  <a:pt x="540714" y="1137"/>
                  <a:pt x="576802" y="-6654"/>
                  <a:pt x="608394" y="5964"/>
                </a:cubicBezTo>
                <a:cubicBezTo>
                  <a:pt x="618710" y="10280"/>
                  <a:pt x="628090" y="16556"/>
                  <a:pt x="636016" y="24443"/>
                </a:cubicBezTo>
                <a:cubicBezTo>
                  <a:pt x="699009" y="87181"/>
                  <a:pt x="800545" y="188654"/>
                  <a:pt x="894779" y="282951"/>
                </a:cubicBezTo>
                <a:lnTo>
                  <a:pt x="1005015" y="393314"/>
                </a:lnTo>
                <a:lnTo>
                  <a:pt x="1038289" y="426652"/>
                </a:lnTo>
                <a:lnTo>
                  <a:pt x="1047369" y="435796"/>
                </a:lnTo>
                <a:lnTo>
                  <a:pt x="1049782" y="438272"/>
                </a:lnTo>
                <a:cubicBezTo>
                  <a:pt x="1054479" y="442371"/>
                  <a:pt x="1057338" y="448180"/>
                  <a:pt x="1057720" y="454401"/>
                </a:cubicBezTo>
                <a:close/>
                <a:moveTo>
                  <a:pt x="540195" y="824353"/>
                </a:moveTo>
                <a:cubicBezTo>
                  <a:pt x="540154" y="830342"/>
                  <a:pt x="541640" y="836242"/>
                  <a:pt x="544513" y="841497"/>
                </a:cubicBezTo>
                <a:cubicBezTo>
                  <a:pt x="550351" y="852475"/>
                  <a:pt x="561046" y="860037"/>
                  <a:pt x="573343" y="861881"/>
                </a:cubicBezTo>
                <a:cubicBezTo>
                  <a:pt x="586460" y="863498"/>
                  <a:pt x="599567" y="858784"/>
                  <a:pt x="608649" y="849181"/>
                </a:cubicBezTo>
                <a:cubicBezTo>
                  <a:pt x="680022" y="777426"/>
                  <a:pt x="994791" y="462212"/>
                  <a:pt x="1002348" y="454719"/>
                </a:cubicBezTo>
                <a:cubicBezTo>
                  <a:pt x="941769" y="393886"/>
                  <a:pt x="721741" y="173858"/>
                  <a:pt x="604266" y="56637"/>
                </a:cubicBezTo>
                <a:cubicBezTo>
                  <a:pt x="600573" y="53068"/>
                  <a:pt x="596272" y="50187"/>
                  <a:pt x="591566" y="48128"/>
                </a:cubicBezTo>
                <a:cubicBezTo>
                  <a:pt x="572251" y="40515"/>
                  <a:pt x="550421" y="50000"/>
                  <a:pt x="542807" y="69315"/>
                </a:cubicBezTo>
                <a:cubicBezTo>
                  <a:pt x="537063" y="83887"/>
                  <a:pt x="540956" y="100493"/>
                  <a:pt x="552577" y="110993"/>
                </a:cubicBezTo>
                <a:lnTo>
                  <a:pt x="854520" y="412555"/>
                </a:lnTo>
                <a:cubicBezTo>
                  <a:pt x="854520" y="412555"/>
                  <a:pt x="103251" y="414968"/>
                  <a:pt x="83693" y="415412"/>
                </a:cubicBezTo>
                <a:cubicBezTo>
                  <a:pt x="63502" y="416020"/>
                  <a:pt x="47181" y="432065"/>
                  <a:pt x="46228" y="452242"/>
                </a:cubicBezTo>
                <a:cubicBezTo>
                  <a:pt x="46196" y="452559"/>
                  <a:pt x="46196" y="452878"/>
                  <a:pt x="46228" y="453195"/>
                </a:cubicBezTo>
                <a:cubicBezTo>
                  <a:pt x="46455" y="474481"/>
                  <a:pt x="63896" y="491553"/>
                  <a:pt x="85182" y="491326"/>
                </a:cubicBezTo>
                <a:cubicBezTo>
                  <a:pt x="85575" y="491321"/>
                  <a:pt x="85968" y="491311"/>
                  <a:pt x="86361" y="491295"/>
                </a:cubicBezTo>
                <a:lnTo>
                  <a:pt x="861061" y="491295"/>
                </a:lnTo>
                <a:cubicBezTo>
                  <a:pt x="861061" y="491295"/>
                  <a:pt x="638049" y="710306"/>
                  <a:pt x="552069" y="796095"/>
                </a:cubicBezTo>
                <a:cubicBezTo>
                  <a:pt x="544458" y="803535"/>
                  <a:pt x="540137" y="813709"/>
                  <a:pt x="540068" y="824352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8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0832" y="1242034"/>
            <a:ext cx="2721143" cy="196215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3600" cap="none" baseline="0">
                <a:solidFill>
                  <a:srgbClr val="FF004C"/>
                </a:solidFill>
                <a:latin typeface="Krana Fat B" panose="00000B00000000000000" pitchFamily="50" charset="0"/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Page title </a:t>
            </a:r>
            <a:br>
              <a:rPr lang="en-US" dirty="0"/>
            </a:br>
            <a:r>
              <a:rPr lang="en-US" dirty="0"/>
              <a:t>to sit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93084" y="2366057"/>
            <a:ext cx="2719387" cy="4094163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/>
            </a:lvl1pPr>
            <a:lvl2pPr marL="180000" indent="-180000">
              <a:buFont typeface="Arial" panose="020B0604020202020204" pitchFamily="34" charset="0"/>
              <a:buChar char="•"/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180000" indent="-180000">
              <a:buFont typeface="Arial" panose="020B0604020202020204" pitchFamily="34" charset="0"/>
              <a:buChar char="•"/>
              <a:defRPr/>
            </a:lvl4pPr>
            <a:lvl5pPr marL="18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195034" y="2366057"/>
            <a:ext cx="2710841" cy="4094163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/>
            </a:lvl1pPr>
            <a:lvl2pPr marL="180000" indent="-180000">
              <a:buFont typeface="Arial" panose="020B0604020202020204" pitchFamily="34" charset="0"/>
              <a:buChar char="•"/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180000" indent="-180000">
              <a:buFont typeface="Arial" panose="020B0604020202020204" pitchFamily="34" charset="0"/>
              <a:buChar char="•"/>
              <a:defRPr/>
            </a:lvl4pPr>
            <a:lvl5pPr marL="18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094769" y="2366057"/>
            <a:ext cx="2719387" cy="4094163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/>
            </a:lvl1pPr>
            <a:lvl2pPr marL="180000" indent="-180000">
              <a:buFont typeface="Arial" panose="020B0604020202020204" pitchFamily="34" charset="0"/>
              <a:buChar char="•"/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180000" indent="-180000">
              <a:buFont typeface="Arial" panose="020B0604020202020204" pitchFamily="34" charset="0"/>
              <a:buChar char="•"/>
              <a:defRPr/>
            </a:lvl4pPr>
            <a:lvl5pPr marL="18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3284538" y="1233488"/>
            <a:ext cx="785813" cy="785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6186488" y="1226412"/>
            <a:ext cx="785813" cy="785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0" hasCustomPrompt="1"/>
          </p:nvPr>
        </p:nvSpPr>
        <p:spPr>
          <a:xfrm>
            <a:off x="9094769" y="1233488"/>
            <a:ext cx="785813" cy="785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icon</a:t>
            </a:r>
          </a:p>
        </p:txBody>
      </p:sp>
      <p:pic>
        <p:nvPicPr>
          <p:cNvPr id="10" name="Graphic 31">
            <a:extLst>
              <a:ext uri="{FF2B5EF4-FFF2-40B4-BE49-F238E27FC236}">
                <a16:creationId xmlns:a16="http://schemas.microsoft.com/office/drawing/2014/main" id="{1AABA4C8-3AF1-D94B-A8D4-5A6363015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37" y="377825"/>
            <a:ext cx="781218" cy="5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59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85" y="2322726"/>
            <a:ext cx="6596062" cy="2431485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5600" baseline="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12" name="Graphic 29">
            <a:extLst>
              <a:ext uri="{FF2B5EF4-FFF2-40B4-BE49-F238E27FC236}">
                <a16:creationId xmlns:a16="http://schemas.microsoft.com/office/drawing/2014/main" id="{572E6A4A-143B-E94B-A1BF-29C50E635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6237" y="5769746"/>
            <a:ext cx="6604609" cy="6858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260F544-4EC7-8B45-B6B1-FB474333D7B0}"/>
              </a:ext>
            </a:extLst>
          </p:cNvPr>
          <p:cNvSpPr/>
          <p:nvPr userDrawn="1"/>
        </p:nvSpPr>
        <p:spPr>
          <a:xfrm>
            <a:off x="6545654" y="-944353"/>
            <a:ext cx="5619187" cy="6472735"/>
          </a:xfrm>
          <a:custGeom>
            <a:avLst/>
            <a:gdLst>
              <a:gd name="connsiteX0" fmla="*/ 1008895 w 1003300"/>
              <a:gd name="connsiteY0" fmla="*/ 731076 h 1155700"/>
              <a:gd name="connsiteX1" fmla="*/ 581921 w 1003300"/>
              <a:gd name="connsiteY1" fmla="*/ 1157986 h 1155700"/>
              <a:gd name="connsiteX2" fmla="*/ 581921 w 1003300"/>
              <a:gd name="connsiteY2" fmla="*/ 932371 h 1155700"/>
              <a:gd name="connsiteX3" fmla="*/ 565728 w 1003300"/>
              <a:gd name="connsiteY3" fmla="*/ 932371 h 1155700"/>
              <a:gd name="connsiteX4" fmla="*/ 485337 w 1003300"/>
              <a:gd name="connsiteY4" fmla="*/ 923163 h 1155700"/>
              <a:gd name="connsiteX5" fmla="*/ 405454 w 1003300"/>
              <a:gd name="connsiteY5" fmla="*/ 877824 h 1155700"/>
              <a:gd name="connsiteX6" fmla="*/ 306585 w 1003300"/>
              <a:gd name="connsiteY6" fmla="*/ 784035 h 1155700"/>
              <a:gd name="connsiteX7" fmla="*/ 114497 w 1003300"/>
              <a:gd name="connsiteY7" fmla="*/ 591312 h 1155700"/>
              <a:gd name="connsiteX8" fmla="*/ 29534 w 1003300"/>
              <a:gd name="connsiteY8" fmla="*/ 484251 h 1155700"/>
              <a:gd name="connsiteX9" fmla="*/ 7500 w 1003300"/>
              <a:gd name="connsiteY9" fmla="*/ 408051 h 1155700"/>
              <a:gd name="connsiteX10" fmla="*/ 452 w 1003300"/>
              <a:gd name="connsiteY10" fmla="*/ 282766 h 1155700"/>
              <a:gd name="connsiteX11" fmla="*/ 452 w 1003300"/>
              <a:gd name="connsiteY11" fmla="*/ 10668 h 1155700"/>
              <a:gd name="connsiteX12" fmla="*/ 452 w 1003300"/>
              <a:gd name="connsiteY12" fmla="*/ 1333 h 1155700"/>
              <a:gd name="connsiteX13" fmla="*/ 201937 w 1003300"/>
              <a:gd name="connsiteY13" fmla="*/ 203200 h 1155700"/>
              <a:gd name="connsiteX14" fmla="*/ 405137 w 1003300"/>
              <a:gd name="connsiteY14" fmla="*/ 0 h 1155700"/>
              <a:gd name="connsiteX15" fmla="*/ 405137 w 1003300"/>
              <a:gd name="connsiteY15" fmla="*/ 527876 h 1155700"/>
              <a:gd name="connsiteX16" fmla="*/ 573221 w 1003300"/>
              <a:gd name="connsiteY16" fmla="*/ 527876 h 1155700"/>
              <a:gd name="connsiteX17" fmla="*/ 581984 w 1003300"/>
              <a:gd name="connsiteY17" fmla="*/ 518732 h 1155700"/>
              <a:gd name="connsiteX18" fmla="*/ 581984 w 1003300"/>
              <a:gd name="connsiteY18" fmla="*/ 303975 h 1155700"/>
              <a:gd name="connsiteX19" fmla="*/ 1008895 w 1003300"/>
              <a:gd name="connsiteY19" fmla="*/ 731076 h 1155700"/>
              <a:gd name="connsiteX20" fmla="*/ 649929 w 1003300"/>
              <a:gd name="connsiteY20" fmla="*/ 864426 h 1155700"/>
              <a:gd name="connsiteX21" fmla="*/ 649929 w 1003300"/>
              <a:gd name="connsiteY21" fmla="*/ 991807 h 1155700"/>
              <a:gd name="connsiteX22" fmla="*/ 911359 w 1003300"/>
              <a:gd name="connsiteY22" fmla="*/ 730568 h 1155700"/>
              <a:gd name="connsiteX23" fmla="*/ 649231 w 1003300"/>
              <a:gd name="connsiteY23" fmla="*/ 468376 h 1155700"/>
              <a:gd name="connsiteX24" fmla="*/ 649231 w 1003300"/>
              <a:gd name="connsiteY24" fmla="*/ 595693 h 1155700"/>
              <a:gd name="connsiteX25" fmla="*/ 216732 w 1003300"/>
              <a:gd name="connsiteY25" fmla="*/ 595693 h 1155700"/>
              <a:gd name="connsiteX26" fmla="*/ 221558 w 1003300"/>
              <a:gd name="connsiteY26" fmla="*/ 601091 h 1155700"/>
              <a:gd name="connsiteX27" fmla="*/ 427870 w 1003300"/>
              <a:gd name="connsiteY27" fmla="*/ 807720 h 1155700"/>
              <a:gd name="connsiteX28" fmla="*/ 542170 w 1003300"/>
              <a:gd name="connsiteY28" fmla="*/ 862457 h 1155700"/>
              <a:gd name="connsiteX29" fmla="*/ 624720 w 1003300"/>
              <a:gd name="connsiteY29" fmla="*/ 864426 h 1155700"/>
              <a:gd name="connsiteX30" fmla="*/ 649929 w 1003300"/>
              <a:gd name="connsiteY30" fmla="*/ 864426 h 1155700"/>
              <a:gd name="connsiteX31" fmla="*/ 68523 w 1003300"/>
              <a:gd name="connsiteY31" fmla="*/ 162941 h 1155700"/>
              <a:gd name="connsiteX32" fmla="*/ 68142 w 1003300"/>
              <a:gd name="connsiteY32" fmla="*/ 168275 h 1155700"/>
              <a:gd name="connsiteX33" fmla="*/ 68460 w 1003300"/>
              <a:gd name="connsiteY33" fmla="*/ 339725 h 1155700"/>
              <a:gd name="connsiteX34" fmla="*/ 75318 w 1003300"/>
              <a:gd name="connsiteY34" fmla="*/ 411162 h 1155700"/>
              <a:gd name="connsiteX35" fmla="*/ 127325 w 1003300"/>
              <a:gd name="connsiteY35" fmla="*/ 494665 h 1155700"/>
              <a:gd name="connsiteX36" fmla="*/ 203207 w 1003300"/>
              <a:gd name="connsiteY36" fmla="*/ 521780 h 1155700"/>
              <a:gd name="connsiteX37" fmla="*/ 333889 w 1003300"/>
              <a:gd name="connsiteY37" fmla="*/ 527558 h 1155700"/>
              <a:gd name="connsiteX38" fmla="*/ 336937 w 1003300"/>
              <a:gd name="connsiteY38" fmla="*/ 526732 h 1155700"/>
              <a:gd name="connsiteX39" fmla="*/ 336938 w 1003300"/>
              <a:gd name="connsiteY39" fmla="*/ 162243 h 1155700"/>
              <a:gd name="connsiteX40" fmla="*/ 202508 w 1003300"/>
              <a:gd name="connsiteY40" fmla="*/ 295021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3300" h="1155700">
                <a:moveTo>
                  <a:pt x="1008895" y="731076"/>
                </a:moveTo>
                <a:lnTo>
                  <a:pt x="581921" y="1157986"/>
                </a:lnTo>
                <a:lnTo>
                  <a:pt x="581921" y="932371"/>
                </a:lnTo>
                <a:lnTo>
                  <a:pt x="565728" y="932371"/>
                </a:lnTo>
                <a:cubicBezTo>
                  <a:pt x="538636" y="932998"/>
                  <a:pt x="511586" y="929900"/>
                  <a:pt x="485337" y="923163"/>
                </a:cubicBezTo>
                <a:cubicBezTo>
                  <a:pt x="455495" y="914588"/>
                  <a:pt x="428116" y="899048"/>
                  <a:pt x="405454" y="877824"/>
                </a:cubicBezTo>
                <a:cubicBezTo>
                  <a:pt x="371736" y="847407"/>
                  <a:pt x="338843" y="815975"/>
                  <a:pt x="306585" y="784035"/>
                </a:cubicBezTo>
                <a:cubicBezTo>
                  <a:pt x="242111" y="720238"/>
                  <a:pt x="178082" y="655997"/>
                  <a:pt x="114497" y="591312"/>
                </a:cubicBezTo>
                <a:cubicBezTo>
                  <a:pt x="82430" y="558737"/>
                  <a:pt x="52140" y="524510"/>
                  <a:pt x="29534" y="484251"/>
                </a:cubicBezTo>
                <a:cubicBezTo>
                  <a:pt x="16810" y="460725"/>
                  <a:pt x="9295" y="434737"/>
                  <a:pt x="7500" y="408051"/>
                </a:cubicBezTo>
                <a:cubicBezTo>
                  <a:pt x="3944" y="366395"/>
                  <a:pt x="1150" y="324548"/>
                  <a:pt x="452" y="282766"/>
                </a:cubicBezTo>
                <a:cubicBezTo>
                  <a:pt x="-565" y="192087"/>
                  <a:pt x="452" y="101346"/>
                  <a:pt x="452" y="10668"/>
                </a:cubicBezTo>
                <a:lnTo>
                  <a:pt x="452" y="1333"/>
                </a:lnTo>
                <a:cubicBezTo>
                  <a:pt x="67952" y="68961"/>
                  <a:pt x="134817" y="135890"/>
                  <a:pt x="201937" y="203200"/>
                </a:cubicBezTo>
                <a:lnTo>
                  <a:pt x="405137" y="0"/>
                </a:lnTo>
                <a:lnTo>
                  <a:pt x="405137" y="527876"/>
                </a:lnTo>
                <a:cubicBezTo>
                  <a:pt x="408185" y="527876"/>
                  <a:pt x="519818" y="527876"/>
                  <a:pt x="573221" y="527876"/>
                </a:cubicBezTo>
                <a:cubicBezTo>
                  <a:pt x="580524" y="527876"/>
                  <a:pt x="581984" y="525463"/>
                  <a:pt x="581984" y="518732"/>
                </a:cubicBezTo>
                <a:cubicBezTo>
                  <a:pt x="581984" y="449516"/>
                  <a:pt x="581984" y="305435"/>
                  <a:pt x="581984" y="303975"/>
                </a:cubicBezTo>
                <a:cubicBezTo>
                  <a:pt x="580778" y="304292"/>
                  <a:pt x="1010038" y="732028"/>
                  <a:pt x="1008895" y="731076"/>
                </a:cubicBezTo>
                <a:close/>
                <a:moveTo>
                  <a:pt x="649929" y="864426"/>
                </a:moveTo>
                <a:lnTo>
                  <a:pt x="649929" y="991807"/>
                </a:lnTo>
                <a:cubicBezTo>
                  <a:pt x="737601" y="904092"/>
                  <a:pt x="824745" y="817012"/>
                  <a:pt x="911359" y="730568"/>
                </a:cubicBezTo>
                <a:lnTo>
                  <a:pt x="649231" y="468376"/>
                </a:lnTo>
                <a:lnTo>
                  <a:pt x="649231" y="595693"/>
                </a:lnTo>
                <a:lnTo>
                  <a:pt x="216732" y="595693"/>
                </a:lnTo>
                <a:cubicBezTo>
                  <a:pt x="218955" y="598170"/>
                  <a:pt x="220162" y="599757"/>
                  <a:pt x="221558" y="601091"/>
                </a:cubicBezTo>
                <a:cubicBezTo>
                  <a:pt x="290265" y="669967"/>
                  <a:pt x="359036" y="738844"/>
                  <a:pt x="427870" y="807720"/>
                </a:cubicBezTo>
                <a:cubicBezTo>
                  <a:pt x="459620" y="839470"/>
                  <a:pt x="496894" y="859473"/>
                  <a:pt x="542170" y="862457"/>
                </a:cubicBezTo>
                <a:cubicBezTo>
                  <a:pt x="569665" y="864235"/>
                  <a:pt x="597288" y="863854"/>
                  <a:pt x="624720" y="864426"/>
                </a:cubicBezTo>
                <a:cubicBezTo>
                  <a:pt x="632721" y="864553"/>
                  <a:pt x="640404" y="864426"/>
                  <a:pt x="649929" y="864426"/>
                </a:cubicBezTo>
                <a:close/>
                <a:moveTo>
                  <a:pt x="68523" y="162941"/>
                </a:moveTo>
                <a:cubicBezTo>
                  <a:pt x="68523" y="164402"/>
                  <a:pt x="68142" y="166370"/>
                  <a:pt x="68142" y="168275"/>
                </a:cubicBezTo>
                <a:cubicBezTo>
                  <a:pt x="68142" y="225425"/>
                  <a:pt x="67507" y="282575"/>
                  <a:pt x="68460" y="339725"/>
                </a:cubicBezTo>
                <a:cubicBezTo>
                  <a:pt x="68770" y="363686"/>
                  <a:pt x="71064" y="387580"/>
                  <a:pt x="75318" y="411162"/>
                </a:cubicBezTo>
                <a:cubicBezTo>
                  <a:pt x="81668" y="445326"/>
                  <a:pt x="97289" y="474662"/>
                  <a:pt x="127325" y="494665"/>
                </a:cubicBezTo>
                <a:cubicBezTo>
                  <a:pt x="150463" y="508873"/>
                  <a:pt x="176305" y="518107"/>
                  <a:pt x="203207" y="521780"/>
                </a:cubicBezTo>
                <a:cubicBezTo>
                  <a:pt x="246514" y="529273"/>
                  <a:pt x="290265" y="527621"/>
                  <a:pt x="333889" y="527558"/>
                </a:cubicBezTo>
                <a:cubicBezTo>
                  <a:pt x="334936" y="527411"/>
                  <a:pt x="335960" y="527133"/>
                  <a:pt x="336937" y="526732"/>
                </a:cubicBezTo>
                <a:lnTo>
                  <a:pt x="336938" y="162243"/>
                </a:lnTo>
                <a:lnTo>
                  <a:pt x="202508" y="295021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244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36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/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85" y="2322726"/>
            <a:ext cx="6596062" cy="2431485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5600" baseline="0">
                <a:solidFill>
                  <a:srgbClr val="00405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6237" y="5768975"/>
            <a:ext cx="6604609" cy="69511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D008172-192E-F64B-8B4D-986D13E65B9F}"/>
              </a:ext>
            </a:extLst>
          </p:cNvPr>
          <p:cNvSpPr/>
          <p:nvPr userDrawn="1"/>
        </p:nvSpPr>
        <p:spPr>
          <a:xfrm>
            <a:off x="6572813" y="-913642"/>
            <a:ext cx="5619187" cy="6472735"/>
          </a:xfrm>
          <a:custGeom>
            <a:avLst/>
            <a:gdLst>
              <a:gd name="connsiteX0" fmla="*/ 1008895 w 1003300"/>
              <a:gd name="connsiteY0" fmla="*/ 731076 h 1155700"/>
              <a:gd name="connsiteX1" fmla="*/ 581921 w 1003300"/>
              <a:gd name="connsiteY1" fmla="*/ 1157986 h 1155700"/>
              <a:gd name="connsiteX2" fmla="*/ 581921 w 1003300"/>
              <a:gd name="connsiteY2" fmla="*/ 932371 h 1155700"/>
              <a:gd name="connsiteX3" fmla="*/ 565728 w 1003300"/>
              <a:gd name="connsiteY3" fmla="*/ 932371 h 1155700"/>
              <a:gd name="connsiteX4" fmla="*/ 485337 w 1003300"/>
              <a:gd name="connsiteY4" fmla="*/ 923163 h 1155700"/>
              <a:gd name="connsiteX5" fmla="*/ 405454 w 1003300"/>
              <a:gd name="connsiteY5" fmla="*/ 877824 h 1155700"/>
              <a:gd name="connsiteX6" fmla="*/ 306585 w 1003300"/>
              <a:gd name="connsiteY6" fmla="*/ 784035 h 1155700"/>
              <a:gd name="connsiteX7" fmla="*/ 114497 w 1003300"/>
              <a:gd name="connsiteY7" fmla="*/ 591312 h 1155700"/>
              <a:gd name="connsiteX8" fmla="*/ 29534 w 1003300"/>
              <a:gd name="connsiteY8" fmla="*/ 484251 h 1155700"/>
              <a:gd name="connsiteX9" fmla="*/ 7500 w 1003300"/>
              <a:gd name="connsiteY9" fmla="*/ 408051 h 1155700"/>
              <a:gd name="connsiteX10" fmla="*/ 452 w 1003300"/>
              <a:gd name="connsiteY10" fmla="*/ 282766 h 1155700"/>
              <a:gd name="connsiteX11" fmla="*/ 452 w 1003300"/>
              <a:gd name="connsiteY11" fmla="*/ 10668 h 1155700"/>
              <a:gd name="connsiteX12" fmla="*/ 452 w 1003300"/>
              <a:gd name="connsiteY12" fmla="*/ 1333 h 1155700"/>
              <a:gd name="connsiteX13" fmla="*/ 201937 w 1003300"/>
              <a:gd name="connsiteY13" fmla="*/ 203200 h 1155700"/>
              <a:gd name="connsiteX14" fmla="*/ 405137 w 1003300"/>
              <a:gd name="connsiteY14" fmla="*/ 0 h 1155700"/>
              <a:gd name="connsiteX15" fmla="*/ 405137 w 1003300"/>
              <a:gd name="connsiteY15" fmla="*/ 527876 h 1155700"/>
              <a:gd name="connsiteX16" fmla="*/ 573221 w 1003300"/>
              <a:gd name="connsiteY16" fmla="*/ 527876 h 1155700"/>
              <a:gd name="connsiteX17" fmla="*/ 581984 w 1003300"/>
              <a:gd name="connsiteY17" fmla="*/ 518732 h 1155700"/>
              <a:gd name="connsiteX18" fmla="*/ 581984 w 1003300"/>
              <a:gd name="connsiteY18" fmla="*/ 303975 h 1155700"/>
              <a:gd name="connsiteX19" fmla="*/ 1008895 w 1003300"/>
              <a:gd name="connsiteY19" fmla="*/ 731076 h 1155700"/>
              <a:gd name="connsiteX20" fmla="*/ 649929 w 1003300"/>
              <a:gd name="connsiteY20" fmla="*/ 864426 h 1155700"/>
              <a:gd name="connsiteX21" fmla="*/ 649929 w 1003300"/>
              <a:gd name="connsiteY21" fmla="*/ 991807 h 1155700"/>
              <a:gd name="connsiteX22" fmla="*/ 911359 w 1003300"/>
              <a:gd name="connsiteY22" fmla="*/ 730568 h 1155700"/>
              <a:gd name="connsiteX23" fmla="*/ 649231 w 1003300"/>
              <a:gd name="connsiteY23" fmla="*/ 468376 h 1155700"/>
              <a:gd name="connsiteX24" fmla="*/ 649231 w 1003300"/>
              <a:gd name="connsiteY24" fmla="*/ 595693 h 1155700"/>
              <a:gd name="connsiteX25" fmla="*/ 216732 w 1003300"/>
              <a:gd name="connsiteY25" fmla="*/ 595693 h 1155700"/>
              <a:gd name="connsiteX26" fmla="*/ 221558 w 1003300"/>
              <a:gd name="connsiteY26" fmla="*/ 601091 h 1155700"/>
              <a:gd name="connsiteX27" fmla="*/ 427870 w 1003300"/>
              <a:gd name="connsiteY27" fmla="*/ 807720 h 1155700"/>
              <a:gd name="connsiteX28" fmla="*/ 542170 w 1003300"/>
              <a:gd name="connsiteY28" fmla="*/ 862457 h 1155700"/>
              <a:gd name="connsiteX29" fmla="*/ 624720 w 1003300"/>
              <a:gd name="connsiteY29" fmla="*/ 864426 h 1155700"/>
              <a:gd name="connsiteX30" fmla="*/ 649929 w 1003300"/>
              <a:gd name="connsiteY30" fmla="*/ 864426 h 1155700"/>
              <a:gd name="connsiteX31" fmla="*/ 68523 w 1003300"/>
              <a:gd name="connsiteY31" fmla="*/ 162941 h 1155700"/>
              <a:gd name="connsiteX32" fmla="*/ 68142 w 1003300"/>
              <a:gd name="connsiteY32" fmla="*/ 168275 h 1155700"/>
              <a:gd name="connsiteX33" fmla="*/ 68460 w 1003300"/>
              <a:gd name="connsiteY33" fmla="*/ 339725 h 1155700"/>
              <a:gd name="connsiteX34" fmla="*/ 75318 w 1003300"/>
              <a:gd name="connsiteY34" fmla="*/ 411162 h 1155700"/>
              <a:gd name="connsiteX35" fmla="*/ 127325 w 1003300"/>
              <a:gd name="connsiteY35" fmla="*/ 494665 h 1155700"/>
              <a:gd name="connsiteX36" fmla="*/ 203207 w 1003300"/>
              <a:gd name="connsiteY36" fmla="*/ 521780 h 1155700"/>
              <a:gd name="connsiteX37" fmla="*/ 333889 w 1003300"/>
              <a:gd name="connsiteY37" fmla="*/ 527558 h 1155700"/>
              <a:gd name="connsiteX38" fmla="*/ 336937 w 1003300"/>
              <a:gd name="connsiteY38" fmla="*/ 526732 h 1155700"/>
              <a:gd name="connsiteX39" fmla="*/ 336938 w 1003300"/>
              <a:gd name="connsiteY39" fmla="*/ 162243 h 1155700"/>
              <a:gd name="connsiteX40" fmla="*/ 202508 w 1003300"/>
              <a:gd name="connsiteY40" fmla="*/ 295021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03300" h="1155700">
                <a:moveTo>
                  <a:pt x="1008895" y="731076"/>
                </a:moveTo>
                <a:lnTo>
                  <a:pt x="581921" y="1157986"/>
                </a:lnTo>
                <a:lnTo>
                  <a:pt x="581921" y="932371"/>
                </a:lnTo>
                <a:lnTo>
                  <a:pt x="565728" y="932371"/>
                </a:lnTo>
                <a:cubicBezTo>
                  <a:pt x="538636" y="932998"/>
                  <a:pt x="511586" y="929900"/>
                  <a:pt x="485337" y="923163"/>
                </a:cubicBezTo>
                <a:cubicBezTo>
                  <a:pt x="455495" y="914588"/>
                  <a:pt x="428116" y="899048"/>
                  <a:pt x="405454" y="877824"/>
                </a:cubicBezTo>
                <a:cubicBezTo>
                  <a:pt x="371736" y="847407"/>
                  <a:pt x="338843" y="815975"/>
                  <a:pt x="306585" y="784035"/>
                </a:cubicBezTo>
                <a:cubicBezTo>
                  <a:pt x="242111" y="720238"/>
                  <a:pt x="178082" y="655997"/>
                  <a:pt x="114497" y="591312"/>
                </a:cubicBezTo>
                <a:cubicBezTo>
                  <a:pt x="82430" y="558737"/>
                  <a:pt x="52140" y="524510"/>
                  <a:pt x="29534" y="484251"/>
                </a:cubicBezTo>
                <a:cubicBezTo>
                  <a:pt x="16810" y="460725"/>
                  <a:pt x="9295" y="434737"/>
                  <a:pt x="7500" y="408051"/>
                </a:cubicBezTo>
                <a:cubicBezTo>
                  <a:pt x="3944" y="366395"/>
                  <a:pt x="1150" y="324548"/>
                  <a:pt x="452" y="282766"/>
                </a:cubicBezTo>
                <a:cubicBezTo>
                  <a:pt x="-565" y="192087"/>
                  <a:pt x="452" y="101346"/>
                  <a:pt x="452" y="10668"/>
                </a:cubicBezTo>
                <a:lnTo>
                  <a:pt x="452" y="1333"/>
                </a:lnTo>
                <a:cubicBezTo>
                  <a:pt x="67952" y="68961"/>
                  <a:pt x="134817" y="135890"/>
                  <a:pt x="201937" y="203200"/>
                </a:cubicBezTo>
                <a:lnTo>
                  <a:pt x="405137" y="0"/>
                </a:lnTo>
                <a:lnTo>
                  <a:pt x="405137" y="527876"/>
                </a:lnTo>
                <a:cubicBezTo>
                  <a:pt x="408185" y="527876"/>
                  <a:pt x="519818" y="527876"/>
                  <a:pt x="573221" y="527876"/>
                </a:cubicBezTo>
                <a:cubicBezTo>
                  <a:pt x="580524" y="527876"/>
                  <a:pt x="581984" y="525463"/>
                  <a:pt x="581984" y="518732"/>
                </a:cubicBezTo>
                <a:cubicBezTo>
                  <a:pt x="581984" y="449516"/>
                  <a:pt x="581984" y="305435"/>
                  <a:pt x="581984" y="303975"/>
                </a:cubicBezTo>
                <a:cubicBezTo>
                  <a:pt x="580778" y="304292"/>
                  <a:pt x="1010038" y="732028"/>
                  <a:pt x="1008895" y="731076"/>
                </a:cubicBezTo>
                <a:close/>
                <a:moveTo>
                  <a:pt x="649929" y="864426"/>
                </a:moveTo>
                <a:lnTo>
                  <a:pt x="649929" y="991807"/>
                </a:lnTo>
                <a:cubicBezTo>
                  <a:pt x="737601" y="904092"/>
                  <a:pt x="824745" y="817012"/>
                  <a:pt x="911359" y="730568"/>
                </a:cubicBezTo>
                <a:lnTo>
                  <a:pt x="649231" y="468376"/>
                </a:lnTo>
                <a:lnTo>
                  <a:pt x="649231" y="595693"/>
                </a:lnTo>
                <a:lnTo>
                  <a:pt x="216732" y="595693"/>
                </a:lnTo>
                <a:cubicBezTo>
                  <a:pt x="218955" y="598170"/>
                  <a:pt x="220162" y="599757"/>
                  <a:pt x="221558" y="601091"/>
                </a:cubicBezTo>
                <a:cubicBezTo>
                  <a:pt x="290265" y="669967"/>
                  <a:pt x="359036" y="738844"/>
                  <a:pt x="427870" y="807720"/>
                </a:cubicBezTo>
                <a:cubicBezTo>
                  <a:pt x="459620" y="839470"/>
                  <a:pt x="496894" y="859473"/>
                  <a:pt x="542170" y="862457"/>
                </a:cubicBezTo>
                <a:cubicBezTo>
                  <a:pt x="569665" y="864235"/>
                  <a:pt x="597288" y="863854"/>
                  <a:pt x="624720" y="864426"/>
                </a:cubicBezTo>
                <a:cubicBezTo>
                  <a:pt x="632721" y="864553"/>
                  <a:pt x="640404" y="864426"/>
                  <a:pt x="649929" y="864426"/>
                </a:cubicBezTo>
                <a:close/>
                <a:moveTo>
                  <a:pt x="68523" y="162941"/>
                </a:moveTo>
                <a:cubicBezTo>
                  <a:pt x="68523" y="164402"/>
                  <a:pt x="68142" y="166370"/>
                  <a:pt x="68142" y="168275"/>
                </a:cubicBezTo>
                <a:cubicBezTo>
                  <a:pt x="68142" y="225425"/>
                  <a:pt x="67507" y="282575"/>
                  <a:pt x="68460" y="339725"/>
                </a:cubicBezTo>
                <a:cubicBezTo>
                  <a:pt x="68770" y="363686"/>
                  <a:pt x="71064" y="387580"/>
                  <a:pt x="75318" y="411162"/>
                </a:cubicBezTo>
                <a:cubicBezTo>
                  <a:pt x="81668" y="445326"/>
                  <a:pt x="97289" y="474662"/>
                  <a:pt x="127325" y="494665"/>
                </a:cubicBezTo>
                <a:cubicBezTo>
                  <a:pt x="150463" y="508873"/>
                  <a:pt x="176305" y="518107"/>
                  <a:pt x="203207" y="521780"/>
                </a:cubicBezTo>
                <a:cubicBezTo>
                  <a:pt x="246514" y="529273"/>
                  <a:pt x="290265" y="527621"/>
                  <a:pt x="333889" y="527558"/>
                </a:cubicBezTo>
                <a:cubicBezTo>
                  <a:pt x="334936" y="527411"/>
                  <a:pt x="335960" y="527133"/>
                  <a:pt x="336937" y="526732"/>
                </a:cubicBezTo>
                <a:lnTo>
                  <a:pt x="336938" y="162243"/>
                </a:lnTo>
                <a:lnTo>
                  <a:pt x="202508" y="295021"/>
                </a:lnTo>
                <a:close/>
              </a:path>
            </a:pathLst>
          </a:custGeom>
          <a:solidFill>
            <a:schemeClr val="accent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7" name="Graphic 29">
            <a:extLst>
              <a:ext uri="{FF2B5EF4-FFF2-40B4-BE49-F238E27FC236}">
                <a16:creationId xmlns:a16="http://schemas.microsoft.com/office/drawing/2014/main" id="{E52F5FEA-1CCD-8A49-9999-4F5D278A8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36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l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>
          <a:xfrm>
            <a:off x="0" y="0"/>
            <a:ext cx="12192000" cy="6862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58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Graphic 29">
            <a:extLst>
              <a:ext uri="{FF2B5EF4-FFF2-40B4-BE49-F238E27FC236}">
                <a16:creationId xmlns:a16="http://schemas.microsoft.com/office/drawing/2014/main" id="{3B9AFA3B-9408-F441-A53A-A94B07D42A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l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6"/>
          <a:stretch/>
        </p:blipFill>
        <p:spPr>
          <a:xfrm>
            <a:off x="0" y="0"/>
            <a:ext cx="12192000" cy="6853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27171" cy="70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3C1AACF1-B575-0749-84FB-06D7BAEEE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36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l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6"/>
          <a:stretch/>
        </p:blipFill>
        <p:spPr>
          <a:xfrm>
            <a:off x="0" y="-1"/>
            <a:ext cx="12192000" cy="6896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B6D40-B4C9-8B4A-B2A6-126F6490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00" y="2311970"/>
            <a:ext cx="5627171" cy="2277604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6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28E4C95E-5280-3241-AF7F-04C2329AE56E}"/>
              </a:ext>
            </a:extLst>
          </p:cNvPr>
          <p:cNvSpPr/>
          <p:nvPr userDrawn="1"/>
        </p:nvSpPr>
        <p:spPr>
          <a:xfrm>
            <a:off x="0" y="4401989"/>
            <a:ext cx="6977811" cy="982453"/>
          </a:xfrm>
          <a:custGeom>
            <a:avLst/>
            <a:gdLst/>
            <a:ahLst/>
            <a:cxnLst/>
            <a:rect l="l" t="t" r="r" b="b"/>
            <a:pathLst>
              <a:path w="9245600" h="1301750">
                <a:moveTo>
                  <a:pt x="8673461" y="0"/>
                </a:moveTo>
                <a:lnTo>
                  <a:pt x="8505236" y="0"/>
                </a:lnTo>
                <a:lnTo>
                  <a:pt x="8507088" y="52226"/>
                </a:lnTo>
                <a:lnTo>
                  <a:pt x="8512559" y="103477"/>
                </a:lnTo>
                <a:lnTo>
                  <a:pt x="8521524" y="153629"/>
                </a:lnTo>
                <a:lnTo>
                  <a:pt x="8533859" y="202558"/>
                </a:lnTo>
                <a:lnTo>
                  <a:pt x="8549439" y="250138"/>
                </a:lnTo>
                <a:lnTo>
                  <a:pt x="8568137" y="296245"/>
                </a:lnTo>
                <a:lnTo>
                  <a:pt x="8589830" y="340755"/>
                </a:lnTo>
                <a:lnTo>
                  <a:pt x="8614392" y="383542"/>
                </a:lnTo>
                <a:lnTo>
                  <a:pt x="8641698" y="424483"/>
                </a:lnTo>
                <a:lnTo>
                  <a:pt x="8671623" y="463451"/>
                </a:lnTo>
                <a:lnTo>
                  <a:pt x="8704041" y="500324"/>
                </a:lnTo>
                <a:lnTo>
                  <a:pt x="8738829" y="534976"/>
                </a:lnTo>
                <a:lnTo>
                  <a:pt x="8775861" y="567283"/>
                </a:lnTo>
                <a:lnTo>
                  <a:pt x="0" y="567283"/>
                </a:lnTo>
                <a:lnTo>
                  <a:pt x="0" y="734250"/>
                </a:lnTo>
                <a:lnTo>
                  <a:pt x="8775797" y="734250"/>
                </a:lnTo>
                <a:lnTo>
                  <a:pt x="8738779" y="766556"/>
                </a:lnTo>
                <a:lnTo>
                  <a:pt x="8704003" y="801206"/>
                </a:lnTo>
                <a:lnTo>
                  <a:pt x="8671594" y="838075"/>
                </a:lnTo>
                <a:lnTo>
                  <a:pt x="8641677" y="877039"/>
                </a:lnTo>
                <a:lnTo>
                  <a:pt x="8614377" y="917973"/>
                </a:lnTo>
                <a:lnTo>
                  <a:pt x="8589820" y="960755"/>
                </a:lnTo>
                <a:lnTo>
                  <a:pt x="8568131" y="1005257"/>
                </a:lnTo>
                <a:lnTo>
                  <a:pt x="8549435" y="1051358"/>
                </a:lnTo>
                <a:lnTo>
                  <a:pt x="8533857" y="1098932"/>
                </a:lnTo>
                <a:lnTo>
                  <a:pt x="8521524" y="1147854"/>
                </a:lnTo>
                <a:lnTo>
                  <a:pt x="8512559" y="1198001"/>
                </a:lnTo>
                <a:lnTo>
                  <a:pt x="8507088" y="1249248"/>
                </a:lnTo>
                <a:lnTo>
                  <a:pt x="8505236" y="1301470"/>
                </a:lnTo>
                <a:lnTo>
                  <a:pt x="8673461" y="1301470"/>
                </a:lnTo>
                <a:lnTo>
                  <a:pt x="8675562" y="1252598"/>
                </a:lnTo>
                <a:lnTo>
                  <a:pt x="8681752" y="1204867"/>
                </a:lnTo>
                <a:lnTo>
                  <a:pt x="8691858" y="1158448"/>
                </a:lnTo>
                <a:lnTo>
                  <a:pt x="8705706" y="1113513"/>
                </a:lnTo>
                <a:lnTo>
                  <a:pt x="8723124" y="1070235"/>
                </a:lnTo>
                <a:lnTo>
                  <a:pt x="8743939" y="1028783"/>
                </a:lnTo>
                <a:lnTo>
                  <a:pt x="8767978" y="989330"/>
                </a:lnTo>
                <a:lnTo>
                  <a:pt x="8795069" y="952048"/>
                </a:lnTo>
                <a:lnTo>
                  <a:pt x="8825038" y="917108"/>
                </a:lnTo>
                <a:lnTo>
                  <a:pt x="8857713" y="884681"/>
                </a:lnTo>
                <a:lnTo>
                  <a:pt x="8892921" y="854939"/>
                </a:lnTo>
                <a:lnTo>
                  <a:pt x="8930489" y="828053"/>
                </a:lnTo>
                <a:lnTo>
                  <a:pt x="8970245" y="804196"/>
                </a:lnTo>
                <a:lnTo>
                  <a:pt x="9012015" y="783538"/>
                </a:lnTo>
                <a:lnTo>
                  <a:pt x="9055627" y="766252"/>
                </a:lnTo>
                <a:lnTo>
                  <a:pt x="9100908" y="752508"/>
                </a:lnTo>
                <a:lnTo>
                  <a:pt x="9147685" y="742479"/>
                </a:lnTo>
                <a:lnTo>
                  <a:pt x="9195786" y="736336"/>
                </a:lnTo>
                <a:lnTo>
                  <a:pt x="9245037" y="734250"/>
                </a:lnTo>
                <a:lnTo>
                  <a:pt x="9245037" y="567283"/>
                </a:lnTo>
                <a:lnTo>
                  <a:pt x="9195786" y="565197"/>
                </a:lnTo>
                <a:lnTo>
                  <a:pt x="9147685" y="559052"/>
                </a:lnTo>
                <a:lnTo>
                  <a:pt x="9100908" y="549020"/>
                </a:lnTo>
                <a:lnTo>
                  <a:pt x="9055627" y="535274"/>
                </a:lnTo>
                <a:lnTo>
                  <a:pt x="9012015" y="517984"/>
                </a:lnTo>
                <a:lnTo>
                  <a:pt x="8970245" y="497322"/>
                </a:lnTo>
                <a:lnTo>
                  <a:pt x="8930489" y="473460"/>
                </a:lnTo>
                <a:lnTo>
                  <a:pt x="8892921" y="446570"/>
                </a:lnTo>
                <a:lnTo>
                  <a:pt x="8857713" y="416823"/>
                </a:lnTo>
                <a:lnTo>
                  <a:pt x="8825038" y="384391"/>
                </a:lnTo>
                <a:lnTo>
                  <a:pt x="8795069" y="349446"/>
                </a:lnTo>
                <a:lnTo>
                  <a:pt x="8767978" y="312159"/>
                </a:lnTo>
                <a:lnTo>
                  <a:pt x="8743939" y="272701"/>
                </a:lnTo>
                <a:lnTo>
                  <a:pt x="8723124" y="231246"/>
                </a:lnTo>
                <a:lnTo>
                  <a:pt x="8705706" y="187963"/>
                </a:lnTo>
                <a:lnTo>
                  <a:pt x="8691858" y="143026"/>
                </a:lnTo>
                <a:lnTo>
                  <a:pt x="8681752" y="96605"/>
                </a:lnTo>
                <a:lnTo>
                  <a:pt x="8675562" y="48872"/>
                </a:lnTo>
                <a:lnTo>
                  <a:pt x="8673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29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385299" y="5768975"/>
            <a:ext cx="5692227" cy="709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Graphic 29">
            <a:extLst>
              <a:ext uri="{FF2B5EF4-FFF2-40B4-BE49-F238E27FC236}">
                <a16:creationId xmlns:a16="http://schemas.microsoft.com/office/drawing/2014/main" id="{09B417B5-124A-A940-8EE1-23705B349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237" y="302478"/>
            <a:ext cx="1459048" cy="8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6F4E6-7E4F-1541-BA2C-D8179380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64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34988-69EC-5C40-912B-8330E1524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62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71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76" r:id="rId23"/>
    <p:sldLayoutId id="2147483650" r:id="rId24"/>
    <p:sldLayoutId id="2147483658" r:id="rId25"/>
    <p:sldLayoutId id="2147483659" r:id="rId26"/>
    <p:sldLayoutId id="2147483660" r:id="rId27"/>
    <p:sldLayoutId id="2147483661" r:id="rId28"/>
    <p:sldLayoutId id="2147483662" r:id="rId29"/>
    <p:sldLayoutId id="2147483663" r:id="rId30"/>
    <p:sldLayoutId id="2147483651" r:id="rId31"/>
    <p:sldLayoutId id="2147483652" r:id="rId32"/>
    <p:sldLayoutId id="2147483664" r:id="rId33"/>
    <p:sldLayoutId id="2147483666" r:id="rId34"/>
    <p:sldLayoutId id="2147483667" r:id="rId35"/>
    <p:sldLayoutId id="2147483665" r:id="rId36"/>
    <p:sldLayoutId id="2147483677" r:id="rId37"/>
    <p:sldLayoutId id="2147483653" r:id="rId38"/>
    <p:sldLayoutId id="2147483669" r:id="rId39"/>
    <p:sldLayoutId id="2147483670" r:id="rId40"/>
    <p:sldLayoutId id="2147483671" r:id="rId41"/>
    <p:sldLayoutId id="2147483668" r:id="rId42"/>
    <p:sldLayoutId id="2147483678" r:id="rId43"/>
    <p:sldLayoutId id="2147483656" r:id="rId44"/>
    <p:sldLayoutId id="2147483657" r:id="rId45"/>
    <p:sldLayoutId id="2147483675" r:id="rId46"/>
    <p:sldLayoutId id="2147483700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Krana Fat B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FC6465-53DE-9745-A442-4FCC043B5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299" y="1955634"/>
            <a:ext cx="6423005" cy="2277604"/>
          </a:xfrm>
        </p:spPr>
        <p:txBody>
          <a:bodyPr/>
          <a:lstStyle/>
          <a:p>
            <a:r>
              <a:rPr lang="en-GB" sz="4800" b="1" dirty="0"/>
              <a:t>Staying relevant in the 4IR and avoiding manager </a:t>
            </a:r>
            <a:r>
              <a:rPr lang="en-GB" sz="4800" b="1" dirty="0" err="1"/>
              <a:t>armageddon</a:t>
            </a:r>
            <a:endParaRPr lang="en-US" sz="480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BEBC07B-E0B2-A84D-941E-599A7A21583B}"/>
              </a:ext>
            </a:extLst>
          </p:cNvPr>
          <p:cNvSpPr txBox="1">
            <a:spLocks/>
          </p:cNvSpPr>
          <p:nvPr/>
        </p:nvSpPr>
        <p:spPr>
          <a:xfrm>
            <a:off x="376237" y="5768975"/>
            <a:ext cx="6955896" cy="7096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stem Font"/>
              <a:buChar char="→"/>
            </a:pPr>
            <a:r>
              <a:rPr lang="en-GB" dirty="0"/>
              <a:t> Dr </a:t>
            </a:r>
            <a:r>
              <a:rPr lang="en-GB"/>
              <a:t>Ian Clarkson, FLPI</a:t>
            </a:r>
            <a:endParaRPr lang="en-GB" dirty="0"/>
          </a:p>
          <a:p>
            <a:pPr>
              <a:buFont typeface="System Font"/>
              <a:buChar char="→"/>
            </a:pPr>
            <a:r>
              <a:rPr lang="en-GB" dirty="0"/>
              <a:t> Head of Organisational Consultancy, QA</a:t>
            </a:r>
          </a:p>
        </p:txBody>
      </p:sp>
    </p:spTree>
    <p:extLst>
      <p:ext uri="{BB962C8B-B14F-4D97-AF65-F5344CB8AC3E}">
        <p14:creationId xmlns:p14="http://schemas.microsoft.com/office/powerpoint/2010/main" val="141737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58B9-73D5-004D-8CCD-13D563DB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OF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F9A77-EC7B-3B4B-936C-22C586680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latin typeface="Krana Fat B" pitchFamily="2" charset="77"/>
              </a:rPr>
              <a:t>PAST</a:t>
            </a:r>
          </a:p>
          <a:p>
            <a:r>
              <a:rPr lang="en-GB" sz="2100" dirty="0"/>
              <a:t>My </a:t>
            </a:r>
            <a:r>
              <a:rPr lang="en-GB" sz="2100" dirty="0" err="1"/>
              <a:t>Paycheck</a:t>
            </a:r>
            <a:endParaRPr lang="en-GB" sz="2100" dirty="0"/>
          </a:p>
          <a:p>
            <a:r>
              <a:rPr lang="en-GB" sz="2100" dirty="0"/>
              <a:t>My Satisfaction</a:t>
            </a:r>
          </a:p>
          <a:p>
            <a:r>
              <a:rPr lang="en-GB" sz="2100" dirty="0"/>
              <a:t>My Boss</a:t>
            </a:r>
          </a:p>
          <a:p>
            <a:r>
              <a:rPr lang="en-GB" sz="2100" dirty="0"/>
              <a:t>My Annual Review</a:t>
            </a:r>
          </a:p>
          <a:p>
            <a:r>
              <a:rPr lang="en-GB" sz="2100" dirty="0"/>
              <a:t>My Weaknesses</a:t>
            </a:r>
          </a:p>
          <a:p>
            <a:r>
              <a:rPr lang="en-GB" sz="2100" dirty="0"/>
              <a:t>My Job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5E553-7D9E-2244-94D9-582C85A22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2506662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tx1"/>
                </a:solidFill>
                <a:latin typeface="Krana Fat B" pitchFamily="2" charset="77"/>
              </a:rPr>
              <a:t>FUTURE</a:t>
            </a:r>
          </a:p>
          <a:p>
            <a:r>
              <a:rPr lang="en-GB" sz="2100" dirty="0">
                <a:solidFill>
                  <a:schemeClr val="tx1"/>
                </a:solidFill>
              </a:rPr>
              <a:t>My Purpose</a:t>
            </a:r>
          </a:p>
          <a:p>
            <a:r>
              <a:rPr lang="en-GB" sz="2100" dirty="0">
                <a:solidFill>
                  <a:schemeClr val="tx1"/>
                </a:solidFill>
              </a:rPr>
              <a:t>My Development</a:t>
            </a:r>
          </a:p>
          <a:p>
            <a:r>
              <a:rPr lang="en-GB" sz="2100" dirty="0">
                <a:solidFill>
                  <a:schemeClr val="tx1"/>
                </a:solidFill>
              </a:rPr>
              <a:t>My Coach</a:t>
            </a:r>
          </a:p>
          <a:p>
            <a:r>
              <a:rPr lang="en-GB" sz="2100" dirty="0">
                <a:solidFill>
                  <a:schemeClr val="tx1"/>
                </a:solidFill>
              </a:rPr>
              <a:t>My Ongoing Conversations</a:t>
            </a:r>
          </a:p>
          <a:p>
            <a:r>
              <a:rPr lang="en-GB" sz="2100" dirty="0">
                <a:solidFill>
                  <a:schemeClr val="tx1"/>
                </a:solidFill>
              </a:rPr>
              <a:t>My Strengths</a:t>
            </a:r>
          </a:p>
          <a:p>
            <a:r>
              <a:rPr lang="en-GB" sz="2100" dirty="0">
                <a:solidFill>
                  <a:schemeClr val="tx1"/>
                </a:solidFill>
              </a:rPr>
              <a:t>My Life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8A22A6-795F-9845-8EFD-D2AD4EF61D23}"/>
              </a:ext>
            </a:extLst>
          </p:cNvPr>
          <p:cNvGrpSpPr/>
          <p:nvPr/>
        </p:nvGrpSpPr>
        <p:grpSpPr>
          <a:xfrm>
            <a:off x="3990703" y="3429000"/>
            <a:ext cx="2660649" cy="1635308"/>
            <a:chOff x="3324416" y="4181348"/>
            <a:chExt cx="1005458" cy="6179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DFD819-A2A8-7D49-BF90-E7683065A269}"/>
                </a:ext>
              </a:extLst>
            </p:cNvPr>
            <p:cNvSpPr/>
            <p:nvPr/>
          </p:nvSpPr>
          <p:spPr>
            <a:xfrm>
              <a:off x="3324606" y="4526280"/>
              <a:ext cx="730250" cy="273050"/>
            </a:xfrm>
            <a:custGeom>
              <a:avLst/>
              <a:gdLst>
                <a:gd name="connsiteX0" fmla="*/ 730822 w 730250"/>
                <a:gd name="connsiteY0" fmla="*/ 0 h 273050"/>
                <a:gd name="connsiteX1" fmla="*/ 725615 w 730250"/>
                <a:gd name="connsiteY1" fmla="*/ 5652 h 273050"/>
                <a:gd name="connsiteX2" fmla="*/ 461645 w 730250"/>
                <a:gd name="connsiteY2" fmla="*/ 269494 h 273050"/>
                <a:gd name="connsiteX3" fmla="*/ 449898 w 730250"/>
                <a:gd name="connsiteY3" fmla="*/ 274765 h 273050"/>
                <a:gd name="connsiteX4" fmla="*/ 317310 w 730250"/>
                <a:gd name="connsiteY4" fmla="*/ 274765 h 273050"/>
                <a:gd name="connsiteX5" fmla="*/ 312103 w 730250"/>
                <a:gd name="connsiteY5" fmla="*/ 274765 h 273050"/>
                <a:gd name="connsiteX6" fmla="*/ 481266 w 730250"/>
                <a:gd name="connsiteY6" fmla="*/ 105728 h 273050"/>
                <a:gd name="connsiteX7" fmla="*/ 479425 w 730250"/>
                <a:gd name="connsiteY7" fmla="*/ 102870 h 273050"/>
                <a:gd name="connsiteX8" fmla="*/ 0 w 730250"/>
                <a:gd name="connsiteY8" fmla="*/ 102870 h 273050"/>
                <a:gd name="connsiteX9" fmla="*/ 0 w 730250"/>
                <a:gd name="connsiteY9" fmla="*/ 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50" h="273050">
                  <a:moveTo>
                    <a:pt x="730822" y="0"/>
                  </a:moveTo>
                  <a:cubicBezTo>
                    <a:pt x="728599" y="2413"/>
                    <a:pt x="727202" y="4064"/>
                    <a:pt x="725615" y="5652"/>
                  </a:cubicBezTo>
                  <a:cubicBezTo>
                    <a:pt x="637688" y="93663"/>
                    <a:pt x="549698" y="181610"/>
                    <a:pt x="461645" y="269494"/>
                  </a:cubicBezTo>
                  <a:cubicBezTo>
                    <a:pt x="458460" y="272561"/>
                    <a:pt x="454306" y="274424"/>
                    <a:pt x="449898" y="274765"/>
                  </a:cubicBezTo>
                  <a:cubicBezTo>
                    <a:pt x="405447" y="275146"/>
                    <a:pt x="361505" y="274765"/>
                    <a:pt x="317310" y="274765"/>
                  </a:cubicBezTo>
                  <a:lnTo>
                    <a:pt x="312103" y="274765"/>
                  </a:lnTo>
                  <a:lnTo>
                    <a:pt x="481266" y="105728"/>
                  </a:lnTo>
                  <a:lnTo>
                    <a:pt x="479425" y="102870"/>
                  </a:lnTo>
                  <a:lnTo>
                    <a:pt x="0" y="102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8579B7F-3F56-8F45-BD9F-7903BD9DB889}"/>
                </a:ext>
              </a:extLst>
            </p:cNvPr>
            <p:cNvSpPr/>
            <p:nvPr/>
          </p:nvSpPr>
          <p:spPr>
            <a:xfrm>
              <a:off x="3324416" y="4181348"/>
              <a:ext cx="730250" cy="273050"/>
            </a:xfrm>
            <a:custGeom>
              <a:avLst/>
              <a:gdLst>
                <a:gd name="connsiteX0" fmla="*/ 0 w 730250"/>
                <a:gd name="connsiteY0" fmla="*/ 274892 h 273050"/>
                <a:gd name="connsiteX1" fmla="*/ 0 w 730250"/>
                <a:gd name="connsiteY1" fmla="*/ 172720 h 273050"/>
                <a:gd name="connsiteX2" fmla="*/ 479234 w 730250"/>
                <a:gd name="connsiteY2" fmla="*/ 172720 h 273050"/>
                <a:gd name="connsiteX3" fmla="*/ 308991 w 730250"/>
                <a:gd name="connsiteY3" fmla="*/ 2921 h 273050"/>
                <a:gd name="connsiteX4" fmla="*/ 310769 w 730250"/>
                <a:gd name="connsiteY4" fmla="*/ 381 h 273050"/>
                <a:gd name="connsiteX5" fmla="*/ 318706 w 730250"/>
                <a:gd name="connsiteY5" fmla="*/ 0 h 273050"/>
                <a:gd name="connsiteX6" fmla="*/ 449008 w 730250"/>
                <a:gd name="connsiteY6" fmla="*/ 0 h 273050"/>
                <a:gd name="connsiteX7" fmla="*/ 460946 w 730250"/>
                <a:gd name="connsiteY7" fmla="*/ 4699 h 273050"/>
                <a:gd name="connsiteX8" fmla="*/ 726122 w 730250"/>
                <a:gd name="connsiteY8" fmla="*/ 270002 h 273050"/>
                <a:gd name="connsiteX9" fmla="*/ 731075 w 730250"/>
                <a:gd name="connsiteY9" fmla="*/ 275209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50" h="273050">
                  <a:moveTo>
                    <a:pt x="0" y="274892"/>
                  </a:moveTo>
                  <a:lnTo>
                    <a:pt x="0" y="172720"/>
                  </a:lnTo>
                  <a:lnTo>
                    <a:pt x="479234" y="172720"/>
                  </a:lnTo>
                  <a:lnTo>
                    <a:pt x="308991" y="2921"/>
                  </a:lnTo>
                  <a:lnTo>
                    <a:pt x="310769" y="381"/>
                  </a:lnTo>
                  <a:cubicBezTo>
                    <a:pt x="313436" y="381"/>
                    <a:pt x="316103" y="0"/>
                    <a:pt x="318706" y="0"/>
                  </a:cubicBezTo>
                  <a:cubicBezTo>
                    <a:pt x="362140" y="0"/>
                    <a:pt x="405574" y="0"/>
                    <a:pt x="449008" y="0"/>
                  </a:cubicBezTo>
                  <a:cubicBezTo>
                    <a:pt x="453411" y="139"/>
                    <a:pt x="457630" y="1800"/>
                    <a:pt x="460946" y="4699"/>
                  </a:cubicBezTo>
                  <a:cubicBezTo>
                    <a:pt x="549338" y="92964"/>
                    <a:pt x="637730" y="181399"/>
                    <a:pt x="726122" y="270002"/>
                  </a:cubicBezTo>
                  <a:cubicBezTo>
                    <a:pt x="727519" y="271399"/>
                    <a:pt x="728853" y="272860"/>
                    <a:pt x="731075" y="275209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EDCFFB-5FF5-0543-9B0D-66F650EF39AF}"/>
                </a:ext>
              </a:extLst>
            </p:cNvPr>
            <p:cNvSpPr/>
            <p:nvPr/>
          </p:nvSpPr>
          <p:spPr>
            <a:xfrm>
              <a:off x="3879024" y="4181666"/>
              <a:ext cx="450850" cy="615950"/>
            </a:xfrm>
            <a:custGeom>
              <a:avLst/>
              <a:gdLst>
                <a:gd name="connsiteX0" fmla="*/ 826 w 450850"/>
                <a:gd name="connsiteY0" fmla="*/ 619252 h 615950"/>
                <a:gd name="connsiteX1" fmla="*/ 308864 w 450850"/>
                <a:gd name="connsiteY1" fmla="*/ 311277 h 615950"/>
                <a:gd name="connsiteX2" fmla="*/ 0 w 450850"/>
                <a:gd name="connsiteY2" fmla="*/ 2984 h 615950"/>
                <a:gd name="connsiteX3" fmla="*/ 1207 w 450850"/>
                <a:gd name="connsiteY3" fmla="*/ 444 h 615950"/>
                <a:gd name="connsiteX4" fmla="*/ 8065 w 450850"/>
                <a:gd name="connsiteY4" fmla="*/ 0 h 615950"/>
                <a:gd name="connsiteX5" fmla="*/ 140716 w 450850"/>
                <a:gd name="connsiteY5" fmla="*/ 0 h 615950"/>
                <a:gd name="connsiteX6" fmla="*/ 150686 w 450850"/>
                <a:gd name="connsiteY6" fmla="*/ 3937 h 615950"/>
                <a:gd name="connsiteX7" fmla="*/ 453771 w 450850"/>
                <a:gd name="connsiteY7" fmla="*/ 306832 h 615950"/>
                <a:gd name="connsiteX8" fmla="*/ 456311 w 450850"/>
                <a:gd name="connsiteY8" fmla="*/ 309626 h 615950"/>
                <a:gd name="connsiteX9" fmla="*/ 449580 w 450850"/>
                <a:gd name="connsiteY9" fmla="*/ 316674 h 615950"/>
                <a:gd name="connsiteX10" fmla="*/ 152083 w 450850"/>
                <a:gd name="connsiteY10" fmla="*/ 614299 h 615950"/>
                <a:gd name="connsiteX11" fmla="*/ 138748 w 450850"/>
                <a:gd name="connsiteY11" fmla="*/ 619823 h 615950"/>
                <a:gd name="connsiteX12" fmla="*/ 8382 w 450850"/>
                <a:gd name="connsiteY12" fmla="*/ 619823 h 615950"/>
                <a:gd name="connsiteX13" fmla="*/ 826 w 450850"/>
                <a:gd name="connsiteY13" fmla="*/ 619252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850" h="615950">
                  <a:moveTo>
                    <a:pt x="826" y="619252"/>
                  </a:moveTo>
                  <a:lnTo>
                    <a:pt x="308864" y="311277"/>
                  </a:lnTo>
                  <a:lnTo>
                    <a:pt x="0" y="2984"/>
                  </a:lnTo>
                  <a:lnTo>
                    <a:pt x="1207" y="444"/>
                  </a:lnTo>
                  <a:cubicBezTo>
                    <a:pt x="3492" y="444"/>
                    <a:pt x="5779" y="0"/>
                    <a:pt x="8065" y="0"/>
                  </a:cubicBezTo>
                  <a:cubicBezTo>
                    <a:pt x="52515" y="0"/>
                    <a:pt x="96457" y="0"/>
                    <a:pt x="140716" y="0"/>
                  </a:cubicBezTo>
                  <a:cubicBezTo>
                    <a:pt x="144403" y="79"/>
                    <a:pt x="147940" y="1475"/>
                    <a:pt x="150686" y="3937"/>
                  </a:cubicBezTo>
                  <a:cubicBezTo>
                    <a:pt x="251820" y="104775"/>
                    <a:pt x="352848" y="205740"/>
                    <a:pt x="453771" y="306832"/>
                  </a:cubicBezTo>
                  <a:cubicBezTo>
                    <a:pt x="454470" y="307530"/>
                    <a:pt x="455104" y="308356"/>
                    <a:pt x="456311" y="309626"/>
                  </a:cubicBezTo>
                  <a:cubicBezTo>
                    <a:pt x="454089" y="311975"/>
                    <a:pt x="451866" y="314388"/>
                    <a:pt x="449580" y="316674"/>
                  </a:cubicBezTo>
                  <a:cubicBezTo>
                    <a:pt x="350393" y="415861"/>
                    <a:pt x="251227" y="515069"/>
                    <a:pt x="152083" y="614299"/>
                  </a:cubicBezTo>
                  <a:cubicBezTo>
                    <a:pt x="148682" y="618035"/>
                    <a:pt x="143794" y="620061"/>
                    <a:pt x="138748" y="619823"/>
                  </a:cubicBezTo>
                  <a:cubicBezTo>
                    <a:pt x="95314" y="619823"/>
                    <a:pt x="51816" y="619823"/>
                    <a:pt x="8382" y="619823"/>
                  </a:cubicBezTo>
                  <a:cubicBezTo>
                    <a:pt x="5969" y="619569"/>
                    <a:pt x="3556" y="619379"/>
                    <a:pt x="826" y="619252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096000" y="6573543"/>
            <a:ext cx="6096000" cy="3306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latin typeface="Montserrat" panose="00000500000000000000" pitchFamily="2" charset="0"/>
              </a:rPr>
              <a:t>Source: It’s the Manager, Jim Clifton &amp; Jim Harter, Gallup</a:t>
            </a:r>
          </a:p>
        </p:txBody>
      </p:sp>
    </p:spTree>
    <p:extLst>
      <p:ext uri="{BB962C8B-B14F-4D97-AF65-F5344CB8AC3E}">
        <p14:creationId xmlns:p14="http://schemas.microsoft.com/office/powerpoint/2010/main" val="56886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4C8E-596B-824C-A45D-099924A46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tx2"/>
                </a:solidFill>
              </a:rPr>
              <a:t>BLENDED LEARNING? </a:t>
            </a:r>
            <a:br>
              <a:rPr lang="en-GB" dirty="0"/>
            </a:br>
            <a:r>
              <a:rPr lang="en-GB" dirty="0"/>
              <a:t>INTRODUCING </a:t>
            </a:r>
            <a:br>
              <a:rPr lang="en-GB" dirty="0"/>
            </a:br>
            <a:r>
              <a:rPr lang="en-GB" dirty="0"/>
              <a:t>CLOUD ACADEMY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EF080-4170-F949-AB32-3488912A34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237" y="5010912"/>
            <a:ext cx="7368731" cy="146767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900" dirty="0"/>
              <a:t>Our customers told us they needed to combine the latest technology with modern curriculum design. They wanted an integrated learning experience. </a:t>
            </a:r>
          </a:p>
          <a:p>
            <a:pPr marL="0" indent="0">
              <a:buNone/>
            </a:pPr>
            <a:br>
              <a:rPr lang="en-GB" sz="3400" b="1" dirty="0">
                <a:latin typeface="Montserrat" pitchFamily="2" charset="77"/>
              </a:rPr>
            </a:br>
            <a:r>
              <a:rPr lang="en-GB" sz="3400" b="1" dirty="0">
                <a:latin typeface="Montserrat" pitchFamily="2" charset="77"/>
              </a:rPr>
              <a:t>WE LISTENED – ENTER CLOUD ACADEMY.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58301-500E-DA4B-B8E7-221311A45E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4050">
                <a:tint val="45000"/>
                <a:satMod val="400000"/>
              </a:srgbClr>
            </a:duotone>
            <a:alphaModFix/>
            <a:lum bright="-40000" contrast="-40000"/>
          </a:blip>
          <a:stretch>
            <a:fillRect/>
          </a:stretch>
        </p:blipFill>
        <p:spPr>
          <a:xfrm>
            <a:off x="2159000" y="296862"/>
            <a:ext cx="1346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6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76237" y="5101389"/>
            <a:ext cx="6604609" cy="1377199"/>
          </a:xfrm>
        </p:spPr>
        <p:txBody>
          <a:bodyPr>
            <a:normAutofit/>
          </a:bodyPr>
          <a:lstStyle/>
          <a:p>
            <a:r>
              <a:rPr lang="en-GB" dirty="0"/>
              <a:t>Ian Clarkson</a:t>
            </a:r>
          </a:p>
          <a:p>
            <a:r>
              <a:rPr lang="en-GB" dirty="0"/>
              <a:t>ian.clarkson@qa.com</a:t>
            </a:r>
          </a:p>
          <a:p>
            <a:r>
              <a:rPr lang="en-GB" dirty="0"/>
              <a:t>linkedin.com/in/</a:t>
            </a:r>
            <a:r>
              <a:rPr lang="en-GB" dirty="0" err="1"/>
              <a:t>ianclarkson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43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B4A72-A70E-BC42-BE8B-05E6195B3A72}"/>
              </a:ext>
            </a:extLst>
          </p:cNvPr>
          <p:cNvSpPr txBox="1"/>
          <p:nvPr/>
        </p:nvSpPr>
        <p:spPr>
          <a:xfrm>
            <a:off x="7027333" y="362303"/>
            <a:ext cx="2381956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0" b="1" spc="-300" dirty="0">
                <a:solidFill>
                  <a:schemeClr val="tx2"/>
                </a:solidFill>
                <a:latin typeface="Montserrat" pitchFamily="2" charset="77"/>
              </a:rPr>
              <a:t>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E7EDC-09F9-E642-BB2F-4262A542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MAJOR CHALLENGE WE FACE?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5BB0-5A28-7447-A979-81FF32F0E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300" y="1714500"/>
            <a:ext cx="7402689" cy="44624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b="1" i="1" dirty="0">
                <a:solidFill>
                  <a:schemeClr val="tx2"/>
                </a:solidFill>
                <a:latin typeface="Montserrat SemiBold" pitchFamily="2" charset="77"/>
              </a:rPr>
              <a:t>“</a:t>
            </a:r>
            <a:r>
              <a:rPr lang="en-GB" sz="2600" b="1" i="1" dirty="0">
                <a:latin typeface="Montserrat SemiBold" pitchFamily="2" charset="77"/>
              </a:rPr>
              <a:t>The world’s most serious short-term </a:t>
            </a:r>
            <a:br>
              <a:rPr lang="en-GB" sz="2600" b="1" i="1" dirty="0">
                <a:latin typeface="Montserrat SemiBold" pitchFamily="2" charset="77"/>
              </a:rPr>
            </a:br>
            <a:r>
              <a:rPr lang="en-GB" sz="2600" b="1" i="1" dirty="0">
                <a:latin typeface="Montserrat SemiBold" pitchFamily="2" charset="77"/>
              </a:rPr>
              <a:t>(five-to-10-year) problem is declining economic dynamism and declining productivity (GDP per capita)… 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600" b="1" i="1" dirty="0">
              <a:latin typeface="Montserrat SemiBold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600" b="1" i="1" dirty="0">
                <a:latin typeface="Montserrat SemiBold" pitchFamily="2" charset="77"/>
              </a:rPr>
              <a:t>…the defects that need to be eliminated aren’t failures in process but failures in maximising human potential.</a:t>
            </a:r>
            <a:endParaRPr lang="en-GB" b="1" i="1" dirty="0">
              <a:latin typeface="Montserrat SemiBold" pitchFamily="2" charset="7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2757" y="6011661"/>
            <a:ext cx="6096000" cy="3306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latin typeface="Montserrat" panose="00000500000000000000" pitchFamily="2" charset="0"/>
              </a:rPr>
              <a:t>Source: It’s the Manager, Jim Clifton &amp; Jim Harter, Gallup</a:t>
            </a:r>
          </a:p>
        </p:txBody>
      </p:sp>
    </p:spTree>
    <p:extLst>
      <p:ext uri="{BB962C8B-B14F-4D97-AF65-F5344CB8AC3E}">
        <p14:creationId xmlns:p14="http://schemas.microsoft.com/office/powerpoint/2010/main" val="29448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2000" dirty="0">
                <a:latin typeface="Montserrat" pitchFamily="2" charset="77"/>
              </a:rPr>
              <a:t>“65% of children entering primary school today will ultimately end up working in completely new job types that don’t yet exist”</a:t>
            </a:r>
          </a:p>
          <a:p>
            <a:pPr algn="ctr"/>
            <a:endParaRPr lang="en-GB" dirty="0"/>
          </a:p>
          <a:p>
            <a:pPr algn="r"/>
            <a:r>
              <a:rPr lang="en-GB" sz="1400" b="1" dirty="0">
                <a:latin typeface="Montserrat" pitchFamily="2" charset="77"/>
              </a:rPr>
              <a:t>World Economic Forum. The Future of Jobs Report 2016</a:t>
            </a:r>
          </a:p>
          <a:p>
            <a:pPr algn="ctr"/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GB" sz="2000" dirty="0">
                <a:latin typeface="Montserrat" pitchFamily="2" charset="77"/>
              </a:rPr>
              <a:t>“…most people will not suffer from exploitation, but from something much worse – irrelevance”</a:t>
            </a:r>
          </a:p>
          <a:p>
            <a:pPr algn="r"/>
            <a:endParaRPr lang="en-GB" sz="1000" dirty="0"/>
          </a:p>
          <a:p>
            <a:pPr algn="r"/>
            <a:endParaRPr lang="en-GB" sz="1000" dirty="0"/>
          </a:p>
          <a:p>
            <a:pPr algn="r"/>
            <a:endParaRPr lang="en-GB" sz="1000" dirty="0"/>
          </a:p>
          <a:p>
            <a:pPr algn="r"/>
            <a:br>
              <a:rPr lang="en-GB" sz="1000" dirty="0"/>
            </a:br>
            <a:r>
              <a:rPr lang="en-GB" sz="1400" b="1" dirty="0">
                <a:latin typeface="Montserrat" pitchFamily="2" charset="77"/>
              </a:rPr>
              <a:t>21 Lessons for the 21st Century by Yuval Noah Harari</a:t>
            </a:r>
          </a:p>
          <a:p>
            <a:pPr algn="ctr"/>
            <a:endParaRPr lang="en-GB" dirty="0">
              <a:latin typeface="Montserrat" panose="00000500000000000000" pitchFamily="2" charset="0"/>
            </a:endParaRPr>
          </a:p>
          <a:p>
            <a:pPr algn="r"/>
            <a:endParaRPr lang="en-GB" sz="800" dirty="0"/>
          </a:p>
          <a:p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9094769" y="2366057"/>
            <a:ext cx="2719387" cy="4491943"/>
          </a:xfrm>
        </p:spPr>
        <p:txBody>
          <a:bodyPr>
            <a:normAutofit/>
          </a:bodyPr>
          <a:lstStyle/>
          <a:p>
            <a:pPr algn="ctr"/>
            <a:r>
              <a:rPr lang="en-GB" sz="2000" dirty="0">
                <a:latin typeface="Montserrat" pitchFamily="2" charset="77"/>
              </a:rPr>
              <a:t>“Young talent today are motivated by different factors. They don't value long-term goals or titles”</a:t>
            </a:r>
          </a:p>
          <a:p>
            <a:pPr algn="ctr"/>
            <a:endParaRPr lang="en-GB" sz="2000" dirty="0"/>
          </a:p>
          <a:p>
            <a:pPr algn="ctr"/>
            <a:endParaRPr lang="en-GB" sz="1000" dirty="0"/>
          </a:p>
          <a:p>
            <a:pPr algn="r"/>
            <a:r>
              <a:rPr lang="en-GB" sz="1400" b="1" dirty="0">
                <a:latin typeface="Montserrat" pitchFamily="2" charset="77"/>
              </a:rPr>
              <a:t>BCG's Global Chief of Staff, Mai-Britt Poulsen, interview with </a:t>
            </a:r>
            <a:r>
              <a:rPr lang="en-GB" sz="1400" b="1" dirty="0" err="1">
                <a:latin typeface="Montserrat" pitchFamily="2" charset="77"/>
              </a:rPr>
              <a:t>Børsen</a:t>
            </a:r>
            <a:r>
              <a:rPr lang="en-GB" sz="1400" b="1" dirty="0">
                <a:latin typeface="Montserrat" pitchFamily="2" charset="77"/>
              </a:rPr>
              <a:t> where she addressed the three toughest challenges CEOs face in 2019</a:t>
            </a:r>
          </a:p>
          <a:p>
            <a:endParaRPr lang="en-GB" dirty="0"/>
          </a:p>
        </p:txBody>
      </p:sp>
      <p:pic>
        <p:nvPicPr>
          <p:cNvPr id="3" name="Picture Placeholder 2" descr="Child with balloon">
            <a:extLst>
              <a:ext uri="{FF2B5EF4-FFF2-40B4-BE49-F238E27FC236}">
                <a16:creationId xmlns:a16="http://schemas.microsoft.com/office/drawing/2014/main" id="{6264137B-FE60-CB4B-93A0-A5F5C0F0121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44658" y="1233488"/>
            <a:ext cx="785813" cy="785812"/>
          </a:xfrm>
        </p:spPr>
      </p:pic>
      <p:pic>
        <p:nvPicPr>
          <p:cNvPr id="5" name="Picture Placeholder 4" descr="Tyrannosaurus Rex">
            <a:extLst>
              <a:ext uri="{FF2B5EF4-FFF2-40B4-BE49-F238E27FC236}">
                <a16:creationId xmlns:a16="http://schemas.microsoft.com/office/drawing/2014/main" id="{7BB265D4-1B20-AA49-9165-39A6E3EF6A3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46608" y="1226412"/>
            <a:ext cx="785813" cy="785812"/>
          </a:xfrm>
        </p:spPr>
      </p:pic>
      <p:pic>
        <p:nvPicPr>
          <p:cNvPr id="7" name="Picture Placeholder 6" descr="Diploma">
            <a:extLst>
              <a:ext uri="{FF2B5EF4-FFF2-40B4-BE49-F238E27FC236}">
                <a16:creationId xmlns:a16="http://schemas.microsoft.com/office/drawing/2014/main" id="{DC7909F1-F254-964E-8E47-08F796743DA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54889" y="1233488"/>
            <a:ext cx="785813" cy="785812"/>
          </a:xfr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DCC4C013-5471-BB44-9550-E8A0A5653569}"/>
              </a:ext>
            </a:extLst>
          </p:cNvPr>
          <p:cNvSpPr/>
          <p:nvPr/>
        </p:nvSpPr>
        <p:spPr>
          <a:xfrm>
            <a:off x="0" y="2292611"/>
            <a:ext cx="2931859" cy="2120527"/>
          </a:xfrm>
          <a:custGeom>
            <a:avLst/>
            <a:gdLst>
              <a:gd name="connsiteX0" fmla="*/ 332423 w 1009650"/>
              <a:gd name="connsiteY0" fmla="*/ 733302 h 730250"/>
              <a:gd name="connsiteX1" fmla="*/ 591185 w 1009650"/>
              <a:gd name="connsiteY1" fmla="*/ 474794 h 730250"/>
              <a:gd name="connsiteX2" fmla="*/ 0 w 1009650"/>
              <a:gd name="connsiteY2" fmla="*/ 474794 h 730250"/>
              <a:gd name="connsiteX3" fmla="*/ 0 w 1009650"/>
              <a:gd name="connsiteY3" fmla="*/ 258322 h 730250"/>
              <a:gd name="connsiteX4" fmla="*/ 589026 w 1009650"/>
              <a:gd name="connsiteY4" fmla="*/ 258322 h 730250"/>
              <a:gd name="connsiteX5" fmla="*/ 589979 w 1009650"/>
              <a:gd name="connsiteY5" fmla="*/ 256544 h 730250"/>
              <a:gd name="connsiteX6" fmla="*/ 333693 w 1009650"/>
              <a:gd name="connsiteY6" fmla="*/ 449 h 730250"/>
              <a:gd name="connsiteX7" fmla="*/ 342519 w 1009650"/>
              <a:gd name="connsiteY7" fmla="*/ 4 h 730250"/>
              <a:gd name="connsiteX8" fmla="*/ 636080 w 1009650"/>
              <a:gd name="connsiteY8" fmla="*/ 4 h 730250"/>
              <a:gd name="connsiteX9" fmla="*/ 650685 w 1009650"/>
              <a:gd name="connsiteY9" fmla="*/ 6354 h 730250"/>
              <a:gd name="connsiteX10" fmla="*/ 1004507 w 1009650"/>
              <a:gd name="connsiteY10" fmla="*/ 360303 h 730250"/>
              <a:gd name="connsiteX11" fmla="*/ 1013270 w 1009650"/>
              <a:gd name="connsiteY11" fmla="*/ 367669 h 730250"/>
              <a:gd name="connsiteX12" fmla="*/ 1002855 w 1009650"/>
              <a:gd name="connsiteY12" fmla="*/ 375099 h 730250"/>
              <a:gd name="connsiteX13" fmla="*/ 650050 w 1009650"/>
              <a:gd name="connsiteY13" fmla="*/ 727968 h 730250"/>
              <a:gd name="connsiteX14" fmla="*/ 635381 w 1009650"/>
              <a:gd name="connsiteY14" fmla="*/ 734318 h 730250"/>
              <a:gd name="connsiteX15" fmla="*/ 341821 w 1009650"/>
              <a:gd name="connsiteY15" fmla="*/ 734318 h 730250"/>
              <a:gd name="connsiteX16" fmla="*/ 332423 w 1009650"/>
              <a:gd name="connsiteY16" fmla="*/ 733302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9650" h="730250">
                <a:moveTo>
                  <a:pt x="332423" y="733302"/>
                </a:moveTo>
                <a:lnTo>
                  <a:pt x="591185" y="474794"/>
                </a:lnTo>
                <a:lnTo>
                  <a:pt x="0" y="474794"/>
                </a:lnTo>
                <a:lnTo>
                  <a:pt x="0" y="258322"/>
                </a:lnTo>
                <a:lnTo>
                  <a:pt x="589026" y="258322"/>
                </a:lnTo>
                <a:lnTo>
                  <a:pt x="589979" y="256544"/>
                </a:lnTo>
                <a:lnTo>
                  <a:pt x="333693" y="449"/>
                </a:lnTo>
                <a:cubicBezTo>
                  <a:pt x="337630" y="449"/>
                  <a:pt x="340043" y="4"/>
                  <a:pt x="342519" y="4"/>
                </a:cubicBezTo>
                <a:cubicBezTo>
                  <a:pt x="440351" y="4"/>
                  <a:pt x="538205" y="4"/>
                  <a:pt x="636080" y="4"/>
                </a:cubicBezTo>
                <a:cubicBezTo>
                  <a:pt x="641642" y="-113"/>
                  <a:pt x="646977" y="2207"/>
                  <a:pt x="650685" y="6354"/>
                </a:cubicBezTo>
                <a:cubicBezTo>
                  <a:pt x="768541" y="124422"/>
                  <a:pt x="886481" y="242405"/>
                  <a:pt x="1004507" y="360303"/>
                </a:cubicBezTo>
                <a:cubicBezTo>
                  <a:pt x="1006475" y="362272"/>
                  <a:pt x="1008825" y="363923"/>
                  <a:pt x="1013270" y="367669"/>
                </a:cubicBezTo>
                <a:cubicBezTo>
                  <a:pt x="1009620" y="369885"/>
                  <a:pt x="1006139" y="372369"/>
                  <a:pt x="1002855" y="375099"/>
                </a:cubicBezTo>
                <a:cubicBezTo>
                  <a:pt x="885169" y="492616"/>
                  <a:pt x="767567" y="610239"/>
                  <a:pt x="650050" y="727968"/>
                </a:cubicBezTo>
                <a:cubicBezTo>
                  <a:pt x="646327" y="732133"/>
                  <a:pt x="640965" y="734454"/>
                  <a:pt x="635381" y="734318"/>
                </a:cubicBezTo>
                <a:cubicBezTo>
                  <a:pt x="537506" y="734318"/>
                  <a:pt x="439653" y="734318"/>
                  <a:pt x="341821" y="734318"/>
                </a:cubicBezTo>
                <a:cubicBezTo>
                  <a:pt x="339408" y="733810"/>
                  <a:pt x="336995" y="733556"/>
                  <a:pt x="332423" y="73330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 txBox="1">
            <a:spLocks/>
          </p:cNvSpPr>
          <p:nvPr/>
        </p:nvSpPr>
        <p:spPr>
          <a:xfrm>
            <a:off x="1568785" y="379653"/>
            <a:ext cx="9929309" cy="5648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Krana Fat B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THE TRIPLE WHAMMY OF MANAGER ARMAGEDDON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/>
        </p:nvSpPr>
        <p:spPr>
          <a:xfrm>
            <a:off x="1237684" y="379653"/>
            <a:ext cx="45720" cy="572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7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B4A72-A70E-BC42-BE8B-05E6195B3A72}"/>
              </a:ext>
            </a:extLst>
          </p:cNvPr>
          <p:cNvSpPr txBox="1"/>
          <p:nvPr/>
        </p:nvSpPr>
        <p:spPr>
          <a:xfrm>
            <a:off x="7027333" y="362303"/>
            <a:ext cx="2381956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0" b="1" spc="-300" dirty="0">
                <a:solidFill>
                  <a:schemeClr val="tx2"/>
                </a:solidFill>
                <a:latin typeface="Montserrat" pitchFamily="2" charset="77"/>
              </a:rPr>
              <a:t>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E7EDC-09F9-E642-BB2F-4262A542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 THE MOOD…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5BB0-5A28-7447-A979-81FF32F0E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300" y="1714500"/>
            <a:ext cx="7402689" cy="44624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 i="1" dirty="0">
                <a:solidFill>
                  <a:schemeClr val="tx2"/>
                </a:solidFill>
                <a:latin typeface="Montserrat SemiBold" pitchFamily="2" charset="77"/>
              </a:rPr>
              <a:t>“</a:t>
            </a:r>
            <a:r>
              <a:rPr lang="en-GB" sz="2600" b="1" i="1" dirty="0">
                <a:latin typeface="Montserrat SemiBold" pitchFamily="2" charset="77"/>
              </a:rPr>
              <a:t>…despite a pervasive corporate focus on digital transformation, 84 percent of respondents told us they need to rethink their workforce experience to improve productivity</a:t>
            </a:r>
            <a:endParaRPr lang="en-US" b="1" i="1" dirty="0">
              <a:latin typeface="Montserrat SemiBold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EDA125-B946-6D4E-8A20-01BA1B6EB1E8}"/>
              </a:ext>
            </a:extLst>
          </p:cNvPr>
          <p:cNvSpPr/>
          <p:nvPr/>
        </p:nvSpPr>
        <p:spPr>
          <a:xfrm>
            <a:off x="6242643" y="5975690"/>
            <a:ext cx="4812535" cy="3306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latin typeface="Montserrat" pitchFamily="2" charset="77"/>
              </a:rPr>
              <a:t>Source: 2019 Deloitte Global Human Capital Trends</a:t>
            </a:r>
          </a:p>
        </p:txBody>
      </p:sp>
    </p:spTree>
    <p:extLst>
      <p:ext uri="{BB962C8B-B14F-4D97-AF65-F5344CB8AC3E}">
        <p14:creationId xmlns:p14="http://schemas.microsoft.com/office/powerpoint/2010/main" val="21224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B4A72-A70E-BC42-BE8B-05E6195B3A72}"/>
              </a:ext>
            </a:extLst>
          </p:cNvPr>
          <p:cNvSpPr txBox="1"/>
          <p:nvPr/>
        </p:nvSpPr>
        <p:spPr>
          <a:xfrm>
            <a:off x="7027333" y="362303"/>
            <a:ext cx="2381956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0" b="1" spc="-300" dirty="0">
                <a:solidFill>
                  <a:schemeClr val="tx2"/>
                </a:solidFill>
                <a:latin typeface="Montserrat" pitchFamily="2" charset="77"/>
              </a:rPr>
              <a:t>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E7EDC-09F9-E642-BB2F-4262A542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I’M ALMOST HAPPY…ALMOST!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5BB0-5A28-7447-A979-81FF32F0E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300" y="1714500"/>
            <a:ext cx="7402689" cy="44624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 i="1" dirty="0">
                <a:solidFill>
                  <a:schemeClr val="tx2"/>
                </a:solidFill>
                <a:latin typeface="Montserrat SemiBold" pitchFamily="2" charset="77"/>
              </a:rPr>
              <a:t>“</a:t>
            </a:r>
            <a:r>
              <a:rPr lang="en-GB" sz="2600" b="1" i="1" dirty="0">
                <a:latin typeface="Montserrat SemiBold" pitchFamily="2" charset="77"/>
              </a:rPr>
              <a:t>Faced with relentless acceleration of artificial intelligence (AI), cognitive technologies, and automation, 86 percent of respondents believe they must reinvent their ability to learn</a:t>
            </a:r>
            <a:endParaRPr lang="en-US" b="1" i="1" dirty="0">
              <a:latin typeface="Montserrat SemiBol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40F14-AAAF-9F4D-BEEF-4ACB73A1A42E}"/>
              </a:ext>
            </a:extLst>
          </p:cNvPr>
          <p:cNvSpPr/>
          <p:nvPr/>
        </p:nvSpPr>
        <p:spPr>
          <a:xfrm>
            <a:off x="6242643" y="5975690"/>
            <a:ext cx="4812535" cy="3306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i="1" dirty="0">
                <a:latin typeface="Montserrat" pitchFamily="2" charset="77"/>
              </a:rPr>
              <a:t>Source: 2019 Deloitte Global Human Capital Trends</a:t>
            </a:r>
          </a:p>
        </p:txBody>
      </p:sp>
    </p:spTree>
    <p:extLst>
      <p:ext uri="{BB962C8B-B14F-4D97-AF65-F5344CB8AC3E}">
        <p14:creationId xmlns:p14="http://schemas.microsoft.com/office/powerpoint/2010/main" val="121801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B4A72-A70E-BC42-BE8B-05E6195B3A72}"/>
              </a:ext>
            </a:extLst>
          </p:cNvPr>
          <p:cNvSpPr txBox="1"/>
          <p:nvPr/>
        </p:nvSpPr>
        <p:spPr>
          <a:xfrm>
            <a:off x="7027333" y="362303"/>
            <a:ext cx="2381956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0" b="1" spc="-300" dirty="0">
                <a:solidFill>
                  <a:schemeClr val="tx2"/>
                </a:solidFill>
                <a:latin typeface="Montserrat" pitchFamily="2" charset="77"/>
              </a:rPr>
              <a:t>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E7EDC-09F9-E642-BB2F-4262A542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AUTOMATION TO AUGMENTATION…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5BB0-5A28-7447-A979-81FF32F0E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301" y="1714500"/>
            <a:ext cx="6629399" cy="44624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 i="1" dirty="0">
                <a:solidFill>
                  <a:schemeClr val="tx2"/>
                </a:solidFill>
                <a:latin typeface="Montserrat SemiBold" pitchFamily="2" charset="77"/>
              </a:rPr>
              <a:t>“</a:t>
            </a:r>
            <a:r>
              <a:rPr lang="en-GB" sz="2600" b="1" i="1" dirty="0">
                <a:latin typeface="Montserrat SemiBold" pitchFamily="2" charset="77"/>
              </a:rPr>
              <a:t>…an approach where businesses look to utilize the automation of some job tasks to complement and enhance their human workforces’ comparative strengths </a:t>
            </a:r>
            <a:endParaRPr lang="en-US" b="1" i="1" dirty="0">
              <a:latin typeface="Montserrat SemiBol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40F14-AAAF-9F4D-BEEF-4ACB73A1A42E}"/>
              </a:ext>
            </a:extLst>
          </p:cNvPr>
          <p:cNvSpPr/>
          <p:nvPr/>
        </p:nvSpPr>
        <p:spPr>
          <a:xfrm>
            <a:off x="168966" y="5975690"/>
            <a:ext cx="10933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i="1" dirty="0">
                <a:latin typeface="Montserrat" pitchFamily="2" charset="77"/>
              </a:rPr>
              <a:t>Source: </a:t>
            </a:r>
            <a:r>
              <a:rPr lang="en-GB" sz="1400" i="1" dirty="0">
                <a:latin typeface="Montserrat" panose="00000500000000000000" pitchFamily="2" charset="0"/>
              </a:rPr>
              <a:t>World Economic Forum. The Future of Jobs Report 2018</a:t>
            </a:r>
          </a:p>
        </p:txBody>
      </p:sp>
    </p:spTree>
    <p:extLst>
      <p:ext uri="{BB962C8B-B14F-4D97-AF65-F5344CB8AC3E}">
        <p14:creationId xmlns:p14="http://schemas.microsoft.com/office/powerpoint/2010/main" val="103315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7EDC-09F9-E642-BB2F-4262A542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SOLUTION IS NOT PIE IN THE SKY…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24A44-1A02-BD41-9BC5-93AD1B3E5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981" y="1544510"/>
            <a:ext cx="4837815" cy="4837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B410B-B4B5-C24E-9C13-2BAD117D6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204" y="1469600"/>
            <a:ext cx="5724796" cy="5724796"/>
          </a:xfrm>
          <a:prstGeom prst="rect">
            <a:avLst/>
          </a:prstGeom>
        </p:spPr>
      </p:pic>
      <p:sp>
        <p:nvSpPr>
          <p:cNvPr id="10" name="Title 21">
            <a:extLst>
              <a:ext uri="{FF2B5EF4-FFF2-40B4-BE49-F238E27FC236}">
                <a16:creationId xmlns:a16="http://schemas.microsoft.com/office/drawing/2014/main" id="{F168D46D-EF3B-784E-B1B9-3ADAA087496C}"/>
              </a:ext>
            </a:extLst>
          </p:cNvPr>
          <p:cNvSpPr txBox="1">
            <a:spLocks/>
          </p:cNvSpPr>
          <p:nvPr/>
        </p:nvSpPr>
        <p:spPr>
          <a:xfrm>
            <a:off x="0" y="3497179"/>
            <a:ext cx="12192000" cy="5932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b="0" i="0" kern="1200" cap="all" baseline="0">
                <a:solidFill>
                  <a:schemeClr val="tx1"/>
                </a:solidFill>
                <a:latin typeface="Krana Fat B" panose="00000B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50705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88283B-88DC-5C48-B8D2-4503D449F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JUST TAKE OUR WORD FOR IT…TOP 7 TALENT DEVELOPMENT FOCUS AREAS…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55A89-52DF-B944-9879-2B550937F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221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Montserrat" pitchFamily="2" charset="77"/>
              </a:rPr>
              <a:t>Identify and assess skills gaps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Montserrat" pitchFamily="2" charset="77"/>
              </a:rPr>
              <a:t>Increase engagement with learning programmes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Montserrat" pitchFamily="2" charset="77"/>
              </a:rPr>
              <a:t>Develop career frameworks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Montserrat" pitchFamily="2" charset="77"/>
              </a:rPr>
              <a:t>Provide consistent and valuable learning to employees globally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GB" dirty="0">
                <a:latin typeface="Montserrat" pitchFamily="2" charset="77"/>
              </a:rPr>
              <a:t>Train for soft skills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GB" dirty="0">
                <a:latin typeface="Montserrat" pitchFamily="2" charset="77"/>
              </a:rPr>
              <a:t>Deliver company specific insights to close organisational skills gaps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GB" dirty="0">
                <a:latin typeface="Montserrat" pitchFamily="2" charset="77"/>
              </a:rPr>
              <a:t>Understand the impact of technology and automation on skills development</a:t>
            </a:r>
          </a:p>
          <a:p>
            <a:endParaRPr lang="en-US" dirty="0">
              <a:latin typeface="Montserrat" pitchFamily="2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95480" y="4398123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endParaRPr lang="en-GB" sz="4800" dirty="0"/>
          </a:p>
          <a:p>
            <a:pPr lvl="0" algn="r"/>
            <a:r>
              <a:rPr lang="en-GB" sz="1400" i="1" dirty="0">
                <a:solidFill>
                  <a:srgbClr val="004050"/>
                </a:solidFill>
                <a:latin typeface="Montserrat" panose="00000500000000000000" pitchFamily="2" charset="0"/>
              </a:rPr>
              <a:t>Source: LinkedIn Learning 2019 Workplace Learning Report</a:t>
            </a:r>
          </a:p>
        </p:txBody>
      </p:sp>
    </p:spTree>
    <p:extLst>
      <p:ext uri="{BB962C8B-B14F-4D97-AF65-F5344CB8AC3E}">
        <p14:creationId xmlns:p14="http://schemas.microsoft.com/office/powerpoint/2010/main" val="234979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2658703" y="3177468"/>
            <a:ext cx="2719387" cy="4094163"/>
          </a:xfrm>
        </p:spPr>
        <p:txBody>
          <a:bodyPr/>
          <a:lstStyle/>
          <a:p>
            <a:pPr algn="ctr"/>
            <a:r>
              <a:rPr lang="en-GB" sz="2000" dirty="0">
                <a:latin typeface="Montserrat" pitchFamily="2" charset="77"/>
              </a:rPr>
              <a:t>Create the skills profiles for each role,  and identify progression criteria amongst the roles</a:t>
            </a:r>
            <a:endParaRPr lang="en-GB" dirty="0">
              <a:latin typeface="Montserrat" pitchFamily="2" charset="77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991834" y="3177468"/>
            <a:ext cx="2710841" cy="4094163"/>
          </a:xfrm>
        </p:spPr>
        <p:txBody>
          <a:bodyPr/>
          <a:lstStyle/>
          <a:p>
            <a:pPr algn="ctr"/>
            <a:r>
              <a:rPr lang="en-GB" sz="2000" dirty="0">
                <a:latin typeface="Montserrat" pitchFamily="2" charset="77"/>
              </a:rPr>
              <a:t>Undertake a skills gap analysis – to identify each person’s starting point</a:t>
            </a:r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9136896" y="3218705"/>
            <a:ext cx="2719387" cy="4094163"/>
          </a:xfrm>
        </p:spPr>
        <p:txBody>
          <a:bodyPr/>
          <a:lstStyle/>
          <a:p>
            <a:pPr algn="ctr"/>
            <a:r>
              <a:rPr lang="en-GB" sz="2000" dirty="0">
                <a:latin typeface="Montserrat" pitchFamily="2" charset="77"/>
              </a:rPr>
              <a:t>Create learning pathways - across the lattice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CC4C013-5471-BB44-9550-E8A0A5653569}"/>
              </a:ext>
            </a:extLst>
          </p:cNvPr>
          <p:cNvSpPr/>
          <p:nvPr/>
        </p:nvSpPr>
        <p:spPr>
          <a:xfrm>
            <a:off x="0" y="1916925"/>
            <a:ext cx="2931859" cy="2120527"/>
          </a:xfrm>
          <a:custGeom>
            <a:avLst/>
            <a:gdLst>
              <a:gd name="connsiteX0" fmla="*/ 332423 w 1009650"/>
              <a:gd name="connsiteY0" fmla="*/ 733302 h 730250"/>
              <a:gd name="connsiteX1" fmla="*/ 591185 w 1009650"/>
              <a:gd name="connsiteY1" fmla="*/ 474794 h 730250"/>
              <a:gd name="connsiteX2" fmla="*/ 0 w 1009650"/>
              <a:gd name="connsiteY2" fmla="*/ 474794 h 730250"/>
              <a:gd name="connsiteX3" fmla="*/ 0 w 1009650"/>
              <a:gd name="connsiteY3" fmla="*/ 258322 h 730250"/>
              <a:gd name="connsiteX4" fmla="*/ 589026 w 1009650"/>
              <a:gd name="connsiteY4" fmla="*/ 258322 h 730250"/>
              <a:gd name="connsiteX5" fmla="*/ 589979 w 1009650"/>
              <a:gd name="connsiteY5" fmla="*/ 256544 h 730250"/>
              <a:gd name="connsiteX6" fmla="*/ 333693 w 1009650"/>
              <a:gd name="connsiteY6" fmla="*/ 449 h 730250"/>
              <a:gd name="connsiteX7" fmla="*/ 342519 w 1009650"/>
              <a:gd name="connsiteY7" fmla="*/ 4 h 730250"/>
              <a:gd name="connsiteX8" fmla="*/ 636080 w 1009650"/>
              <a:gd name="connsiteY8" fmla="*/ 4 h 730250"/>
              <a:gd name="connsiteX9" fmla="*/ 650685 w 1009650"/>
              <a:gd name="connsiteY9" fmla="*/ 6354 h 730250"/>
              <a:gd name="connsiteX10" fmla="*/ 1004507 w 1009650"/>
              <a:gd name="connsiteY10" fmla="*/ 360303 h 730250"/>
              <a:gd name="connsiteX11" fmla="*/ 1013270 w 1009650"/>
              <a:gd name="connsiteY11" fmla="*/ 367669 h 730250"/>
              <a:gd name="connsiteX12" fmla="*/ 1002855 w 1009650"/>
              <a:gd name="connsiteY12" fmla="*/ 375099 h 730250"/>
              <a:gd name="connsiteX13" fmla="*/ 650050 w 1009650"/>
              <a:gd name="connsiteY13" fmla="*/ 727968 h 730250"/>
              <a:gd name="connsiteX14" fmla="*/ 635381 w 1009650"/>
              <a:gd name="connsiteY14" fmla="*/ 734318 h 730250"/>
              <a:gd name="connsiteX15" fmla="*/ 341821 w 1009650"/>
              <a:gd name="connsiteY15" fmla="*/ 734318 h 730250"/>
              <a:gd name="connsiteX16" fmla="*/ 332423 w 1009650"/>
              <a:gd name="connsiteY16" fmla="*/ 733302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9650" h="730250">
                <a:moveTo>
                  <a:pt x="332423" y="733302"/>
                </a:moveTo>
                <a:lnTo>
                  <a:pt x="591185" y="474794"/>
                </a:lnTo>
                <a:lnTo>
                  <a:pt x="0" y="474794"/>
                </a:lnTo>
                <a:lnTo>
                  <a:pt x="0" y="258322"/>
                </a:lnTo>
                <a:lnTo>
                  <a:pt x="589026" y="258322"/>
                </a:lnTo>
                <a:lnTo>
                  <a:pt x="589979" y="256544"/>
                </a:lnTo>
                <a:lnTo>
                  <a:pt x="333693" y="449"/>
                </a:lnTo>
                <a:cubicBezTo>
                  <a:pt x="337630" y="449"/>
                  <a:pt x="340043" y="4"/>
                  <a:pt x="342519" y="4"/>
                </a:cubicBezTo>
                <a:cubicBezTo>
                  <a:pt x="440351" y="4"/>
                  <a:pt x="538205" y="4"/>
                  <a:pt x="636080" y="4"/>
                </a:cubicBezTo>
                <a:cubicBezTo>
                  <a:pt x="641642" y="-113"/>
                  <a:pt x="646977" y="2207"/>
                  <a:pt x="650685" y="6354"/>
                </a:cubicBezTo>
                <a:cubicBezTo>
                  <a:pt x="768541" y="124422"/>
                  <a:pt x="886481" y="242405"/>
                  <a:pt x="1004507" y="360303"/>
                </a:cubicBezTo>
                <a:cubicBezTo>
                  <a:pt x="1006475" y="362272"/>
                  <a:pt x="1008825" y="363923"/>
                  <a:pt x="1013270" y="367669"/>
                </a:cubicBezTo>
                <a:cubicBezTo>
                  <a:pt x="1009620" y="369885"/>
                  <a:pt x="1006139" y="372369"/>
                  <a:pt x="1002855" y="375099"/>
                </a:cubicBezTo>
                <a:cubicBezTo>
                  <a:pt x="885169" y="492616"/>
                  <a:pt x="767567" y="610239"/>
                  <a:pt x="650050" y="727968"/>
                </a:cubicBezTo>
                <a:cubicBezTo>
                  <a:pt x="646327" y="732133"/>
                  <a:pt x="640965" y="734454"/>
                  <a:pt x="635381" y="734318"/>
                </a:cubicBezTo>
                <a:cubicBezTo>
                  <a:pt x="537506" y="734318"/>
                  <a:pt x="439653" y="734318"/>
                  <a:pt x="341821" y="734318"/>
                </a:cubicBezTo>
                <a:cubicBezTo>
                  <a:pt x="339408" y="733810"/>
                  <a:pt x="336995" y="733556"/>
                  <a:pt x="332423" y="73330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9" name="Picture Placeholder 8" descr="Pin">
            <a:extLst>
              <a:ext uri="{FF2B5EF4-FFF2-40B4-BE49-F238E27FC236}">
                <a16:creationId xmlns:a16="http://schemas.microsoft.com/office/drawing/2014/main" id="{286ED7F9-279D-3141-8D7C-BA36A5DC89B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82612" y="1457772"/>
            <a:ext cx="1204475" cy="1204473"/>
          </a:xfrm>
        </p:spPr>
      </p:pic>
      <p:pic>
        <p:nvPicPr>
          <p:cNvPr id="3" name="Picture Placeholder 2" descr="Information">
            <a:extLst>
              <a:ext uri="{FF2B5EF4-FFF2-40B4-BE49-F238E27FC236}">
                <a16:creationId xmlns:a16="http://schemas.microsoft.com/office/drawing/2014/main" id="{20C5A817-0D29-DB41-AB88-82DB7D47B14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28047" y="1651347"/>
            <a:ext cx="1124299" cy="1124298"/>
          </a:xfrm>
        </p:spPr>
      </p:pic>
      <p:pic>
        <p:nvPicPr>
          <p:cNvPr id="6" name="Picture Placeholder 5" descr="Connected">
            <a:extLst>
              <a:ext uri="{FF2B5EF4-FFF2-40B4-BE49-F238E27FC236}">
                <a16:creationId xmlns:a16="http://schemas.microsoft.com/office/drawing/2014/main" id="{E3B13DBE-1802-3C47-8A3F-362B9ECE922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5692" y="1509536"/>
            <a:ext cx="1144162" cy="1144161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4B29F5D-7368-2B4D-AD08-7CA7BCABB346}"/>
              </a:ext>
            </a:extLst>
          </p:cNvPr>
          <p:cNvGrpSpPr/>
          <p:nvPr/>
        </p:nvGrpSpPr>
        <p:grpSpPr>
          <a:xfrm>
            <a:off x="4840110" y="1684367"/>
            <a:ext cx="1596147" cy="923063"/>
            <a:chOff x="7799133" y="1870745"/>
            <a:chExt cx="1010349" cy="58429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C903E8A-FAC1-0143-BCF6-9A79FBA52AC8}"/>
                </a:ext>
              </a:extLst>
            </p:cNvPr>
            <p:cNvSpPr/>
            <p:nvPr/>
          </p:nvSpPr>
          <p:spPr>
            <a:xfrm>
              <a:off x="7799260" y="1870745"/>
              <a:ext cx="749300" cy="247650"/>
            </a:xfrm>
            <a:custGeom>
              <a:avLst/>
              <a:gdLst>
                <a:gd name="connsiteX0" fmla="*/ 749871 w 749300"/>
                <a:gd name="connsiteY0" fmla="*/ 248186 h 247650"/>
                <a:gd name="connsiteX1" fmla="*/ 0 w 749300"/>
                <a:gd name="connsiteY1" fmla="*/ 248186 h 247650"/>
                <a:gd name="connsiteX2" fmla="*/ 0 w 749300"/>
                <a:gd name="connsiteY2" fmla="*/ 192497 h 247650"/>
                <a:gd name="connsiteX3" fmla="*/ 603885 w 749300"/>
                <a:gd name="connsiteY3" fmla="*/ 192497 h 247650"/>
                <a:gd name="connsiteX4" fmla="*/ 457200 w 749300"/>
                <a:gd name="connsiteY4" fmla="*/ 219 h 247650"/>
                <a:gd name="connsiteX5" fmla="*/ 515239 w 749300"/>
                <a:gd name="connsiteY5" fmla="*/ 219 h 247650"/>
                <a:gd name="connsiteX6" fmla="*/ 535495 w 749300"/>
                <a:gd name="connsiteY6" fmla="*/ 12347 h 247650"/>
                <a:gd name="connsiteX7" fmla="*/ 600011 w 749300"/>
                <a:gd name="connsiteY7" fmla="*/ 105057 h 247650"/>
                <a:gd name="connsiteX8" fmla="*/ 744030 w 749300"/>
                <a:gd name="connsiteY8" fmla="*/ 242090 h 247650"/>
                <a:gd name="connsiteX9" fmla="*/ 749236 w 749300"/>
                <a:gd name="connsiteY9" fmla="*/ 246535 h 247650"/>
                <a:gd name="connsiteX10" fmla="*/ 749871 w 749300"/>
                <a:gd name="connsiteY10" fmla="*/ 24818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9300" h="247650">
                  <a:moveTo>
                    <a:pt x="749871" y="248186"/>
                  </a:moveTo>
                  <a:lnTo>
                    <a:pt x="0" y="248186"/>
                  </a:lnTo>
                  <a:lnTo>
                    <a:pt x="0" y="192497"/>
                  </a:lnTo>
                  <a:lnTo>
                    <a:pt x="603885" y="192497"/>
                  </a:lnTo>
                  <a:cubicBezTo>
                    <a:pt x="546036" y="134140"/>
                    <a:pt x="492760" y="74768"/>
                    <a:pt x="457200" y="219"/>
                  </a:cubicBezTo>
                  <a:cubicBezTo>
                    <a:pt x="477583" y="219"/>
                    <a:pt x="496443" y="854"/>
                    <a:pt x="515239" y="219"/>
                  </a:cubicBezTo>
                  <a:cubicBezTo>
                    <a:pt x="524031" y="-1141"/>
                    <a:pt x="532543" y="3956"/>
                    <a:pt x="535495" y="12347"/>
                  </a:cubicBezTo>
                  <a:cubicBezTo>
                    <a:pt x="553057" y="45816"/>
                    <a:pt x="574730" y="76961"/>
                    <a:pt x="600011" y="105057"/>
                  </a:cubicBezTo>
                  <a:cubicBezTo>
                    <a:pt x="643639" y="155126"/>
                    <a:pt x="691855" y="201004"/>
                    <a:pt x="744030" y="242090"/>
                  </a:cubicBezTo>
                  <a:cubicBezTo>
                    <a:pt x="745808" y="243551"/>
                    <a:pt x="747585" y="245011"/>
                    <a:pt x="749236" y="246535"/>
                  </a:cubicBezTo>
                  <a:cubicBezTo>
                    <a:pt x="749554" y="246599"/>
                    <a:pt x="749554" y="247170"/>
                    <a:pt x="749871" y="248186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0C29BD3-C5F1-D044-91B2-4F4FAF7D0F08}"/>
                </a:ext>
              </a:extLst>
            </p:cNvPr>
            <p:cNvSpPr/>
            <p:nvPr/>
          </p:nvSpPr>
          <p:spPr>
            <a:xfrm>
              <a:off x="7799133" y="2208657"/>
              <a:ext cx="749300" cy="241300"/>
            </a:xfrm>
            <a:custGeom>
              <a:avLst/>
              <a:gdLst>
                <a:gd name="connsiteX0" fmla="*/ 601091 w 749300"/>
                <a:gd name="connsiteY0" fmla="*/ 55689 h 241300"/>
                <a:gd name="connsiteX1" fmla="*/ 0 w 749300"/>
                <a:gd name="connsiteY1" fmla="*/ 55689 h 241300"/>
                <a:gd name="connsiteX2" fmla="*/ 0 w 749300"/>
                <a:gd name="connsiteY2" fmla="*/ 0 h 241300"/>
                <a:gd name="connsiteX3" fmla="*/ 751269 w 749300"/>
                <a:gd name="connsiteY3" fmla="*/ 0 h 241300"/>
                <a:gd name="connsiteX4" fmla="*/ 720598 w 749300"/>
                <a:gd name="connsiteY4" fmla="*/ 25845 h 241300"/>
                <a:gd name="connsiteX5" fmla="*/ 586550 w 749300"/>
                <a:gd name="connsiteY5" fmla="*/ 159893 h 241300"/>
                <a:gd name="connsiteX6" fmla="*/ 531813 w 749300"/>
                <a:gd name="connsiteY6" fmla="*/ 241871 h 241300"/>
                <a:gd name="connsiteX7" fmla="*/ 524701 w 749300"/>
                <a:gd name="connsiteY7" fmla="*/ 246824 h 241300"/>
                <a:gd name="connsiteX8" fmla="*/ 461835 w 749300"/>
                <a:gd name="connsiteY8" fmla="*/ 246824 h 241300"/>
                <a:gd name="connsiteX9" fmla="*/ 458216 w 749300"/>
                <a:gd name="connsiteY9" fmla="*/ 246317 h 241300"/>
                <a:gd name="connsiteX10" fmla="*/ 522478 w 749300"/>
                <a:gd name="connsiteY10" fmla="*/ 144717 h 241300"/>
                <a:gd name="connsiteX11" fmla="*/ 601091 w 749300"/>
                <a:gd name="connsiteY11" fmla="*/ 55689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300" h="241300">
                  <a:moveTo>
                    <a:pt x="601091" y="55689"/>
                  </a:moveTo>
                  <a:lnTo>
                    <a:pt x="0" y="55689"/>
                  </a:lnTo>
                  <a:lnTo>
                    <a:pt x="0" y="0"/>
                  </a:lnTo>
                  <a:lnTo>
                    <a:pt x="751269" y="0"/>
                  </a:lnTo>
                  <a:cubicBezTo>
                    <a:pt x="740220" y="9335"/>
                    <a:pt x="730377" y="17526"/>
                    <a:pt x="720598" y="25845"/>
                  </a:cubicBezTo>
                  <a:cubicBezTo>
                    <a:pt x="672008" y="66441"/>
                    <a:pt x="627146" y="111303"/>
                    <a:pt x="586550" y="159893"/>
                  </a:cubicBezTo>
                  <a:cubicBezTo>
                    <a:pt x="565442" y="185196"/>
                    <a:pt x="547093" y="212678"/>
                    <a:pt x="531813" y="241871"/>
                  </a:cubicBezTo>
                  <a:cubicBezTo>
                    <a:pt x="530328" y="244527"/>
                    <a:pt x="527706" y="246353"/>
                    <a:pt x="524701" y="246824"/>
                  </a:cubicBezTo>
                  <a:cubicBezTo>
                    <a:pt x="503746" y="247205"/>
                    <a:pt x="482791" y="246824"/>
                    <a:pt x="461835" y="246824"/>
                  </a:cubicBezTo>
                  <a:cubicBezTo>
                    <a:pt x="460621" y="246721"/>
                    <a:pt x="459412" y="246551"/>
                    <a:pt x="458216" y="246317"/>
                  </a:cubicBezTo>
                  <a:cubicBezTo>
                    <a:pt x="475005" y="209733"/>
                    <a:pt x="496619" y="175563"/>
                    <a:pt x="522478" y="144717"/>
                  </a:cubicBezTo>
                  <a:cubicBezTo>
                    <a:pt x="547751" y="114554"/>
                    <a:pt x="574802" y="85471"/>
                    <a:pt x="601091" y="55689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9AE73E1-E45E-A742-AC0D-43A53F2C4164}"/>
                </a:ext>
              </a:extLst>
            </p:cNvPr>
            <p:cNvSpPr/>
            <p:nvPr/>
          </p:nvSpPr>
          <p:spPr>
            <a:xfrm>
              <a:off x="8428482" y="1870837"/>
              <a:ext cx="381000" cy="584200"/>
            </a:xfrm>
            <a:custGeom>
              <a:avLst/>
              <a:gdLst>
                <a:gd name="connsiteX0" fmla="*/ 275717 w 381000"/>
                <a:gd name="connsiteY0" fmla="*/ 292862 h 584200"/>
                <a:gd name="connsiteX1" fmla="*/ 0 w 381000"/>
                <a:gd name="connsiteY1" fmla="*/ 762 h 584200"/>
                <a:gd name="connsiteX2" fmla="*/ 5779 w 381000"/>
                <a:gd name="connsiteY2" fmla="*/ 0 h 584200"/>
                <a:gd name="connsiteX3" fmla="*/ 65532 w 381000"/>
                <a:gd name="connsiteY3" fmla="*/ 0 h 584200"/>
                <a:gd name="connsiteX4" fmla="*/ 73089 w 381000"/>
                <a:gd name="connsiteY4" fmla="*/ 4191 h 584200"/>
                <a:gd name="connsiteX5" fmla="*/ 202629 w 381000"/>
                <a:gd name="connsiteY5" fmla="*/ 164973 h 584200"/>
                <a:gd name="connsiteX6" fmla="*/ 377889 w 381000"/>
                <a:gd name="connsiteY6" fmla="*/ 290449 h 584200"/>
                <a:gd name="connsiteX7" fmla="*/ 381318 w 381000"/>
                <a:gd name="connsiteY7" fmla="*/ 292481 h 584200"/>
                <a:gd name="connsiteX8" fmla="*/ 340043 w 381000"/>
                <a:gd name="connsiteY8" fmla="*/ 317881 h 584200"/>
                <a:gd name="connsiteX9" fmla="*/ 126238 w 381000"/>
                <a:gd name="connsiteY9" fmla="*/ 500698 h 584200"/>
                <a:gd name="connsiteX10" fmla="*/ 74358 w 381000"/>
                <a:gd name="connsiteY10" fmla="*/ 579120 h 584200"/>
                <a:gd name="connsiteX11" fmla="*/ 65024 w 381000"/>
                <a:gd name="connsiteY11" fmla="*/ 584708 h 584200"/>
                <a:gd name="connsiteX12" fmla="*/ 0 w 381000"/>
                <a:gd name="connsiteY12" fmla="*/ 584708 h 584200"/>
                <a:gd name="connsiteX13" fmla="*/ 275717 w 381000"/>
                <a:gd name="connsiteY13" fmla="*/ 292862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584200">
                  <a:moveTo>
                    <a:pt x="275717" y="292862"/>
                  </a:moveTo>
                  <a:cubicBezTo>
                    <a:pt x="157290" y="220155"/>
                    <a:pt x="68517" y="120840"/>
                    <a:pt x="0" y="762"/>
                  </a:cubicBezTo>
                  <a:cubicBezTo>
                    <a:pt x="1912" y="408"/>
                    <a:pt x="3840" y="154"/>
                    <a:pt x="5779" y="0"/>
                  </a:cubicBezTo>
                  <a:cubicBezTo>
                    <a:pt x="25654" y="0"/>
                    <a:pt x="45593" y="0"/>
                    <a:pt x="65532" y="0"/>
                  </a:cubicBezTo>
                  <a:cubicBezTo>
                    <a:pt x="68552" y="194"/>
                    <a:pt x="71325" y="1732"/>
                    <a:pt x="73089" y="4191"/>
                  </a:cubicBezTo>
                  <a:cubicBezTo>
                    <a:pt x="105855" y="66230"/>
                    <a:pt x="150940" y="118491"/>
                    <a:pt x="202629" y="164973"/>
                  </a:cubicBezTo>
                  <a:cubicBezTo>
                    <a:pt x="256618" y="212664"/>
                    <a:pt x="315344" y="254708"/>
                    <a:pt x="377889" y="290449"/>
                  </a:cubicBezTo>
                  <a:lnTo>
                    <a:pt x="381318" y="292481"/>
                  </a:lnTo>
                  <a:cubicBezTo>
                    <a:pt x="367221" y="301180"/>
                    <a:pt x="353568" y="309372"/>
                    <a:pt x="340043" y="317881"/>
                  </a:cubicBezTo>
                  <a:cubicBezTo>
                    <a:pt x="260224" y="368681"/>
                    <a:pt x="186246" y="426593"/>
                    <a:pt x="126238" y="500698"/>
                  </a:cubicBezTo>
                  <a:cubicBezTo>
                    <a:pt x="106331" y="525012"/>
                    <a:pt x="88949" y="551288"/>
                    <a:pt x="74358" y="579120"/>
                  </a:cubicBezTo>
                  <a:cubicBezTo>
                    <a:pt x="72939" y="582938"/>
                    <a:pt x="69060" y="585261"/>
                    <a:pt x="65024" y="584708"/>
                  </a:cubicBezTo>
                  <a:cubicBezTo>
                    <a:pt x="43879" y="584391"/>
                    <a:pt x="22733" y="584708"/>
                    <a:pt x="0" y="584708"/>
                  </a:cubicBezTo>
                  <a:cubicBezTo>
                    <a:pt x="68517" y="464693"/>
                    <a:pt x="157862" y="365951"/>
                    <a:pt x="275717" y="292862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D8398-3178-8D4C-A738-856EEFAFCC3F}"/>
              </a:ext>
            </a:extLst>
          </p:cNvPr>
          <p:cNvGrpSpPr/>
          <p:nvPr/>
        </p:nvGrpSpPr>
        <p:grpSpPr>
          <a:xfrm>
            <a:off x="8183275" y="1651347"/>
            <a:ext cx="1596147" cy="923063"/>
            <a:chOff x="7799133" y="1870745"/>
            <a:chExt cx="1010349" cy="58429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93394ED-657D-7D40-A16F-86FB1B6F8F17}"/>
                </a:ext>
              </a:extLst>
            </p:cNvPr>
            <p:cNvSpPr/>
            <p:nvPr/>
          </p:nvSpPr>
          <p:spPr>
            <a:xfrm>
              <a:off x="7799260" y="1870745"/>
              <a:ext cx="749300" cy="247650"/>
            </a:xfrm>
            <a:custGeom>
              <a:avLst/>
              <a:gdLst>
                <a:gd name="connsiteX0" fmla="*/ 749871 w 749300"/>
                <a:gd name="connsiteY0" fmla="*/ 248186 h 247650"/>
                <a:gd name="connsiteX1" fmla="*/ 0 w 749300"/>
                <a:gd name="connsiteY1" fmla="*/ 248186 h 247650"/>
                <a:gd name="connsiteX2" fmla="*/ 0 w 749300"/>
                <a:gd name="connsiteY2" fmla="*/ 192497 h 247650"/>
                <a:gd name="connsiteX3" fmla="*/ 603885 w 749300"/>
                <a:gd name="connsiteY3" fmla="*/ 192497 h 247650"/>
                <a:gd name="connsiteX4" fmla="*/ 457200 w 749300"/>
                <a:gd name="connsiteY4" fmla="*/ 219 h 247650"/>
                <a:gd name="connsiteX5" fmla="*/ 515239 w 749300"/>
                <a:gd name="connsiteY5" fmla="*/ 219 h 247650"/>
                <a:gd name="connsiteX6" fmla="*/ 535495 w 749300"/>
                <a:gd name="connsiteY6" fmla="*/ 12347 h 247650"/>
                <a:gd name="connsiteX7" fmla="*/ 600011 w 749300"/>
                <a:gd name="connsiteY7" fmla="*/ 105057 h 247650"/>
                <a:gd name="connsiteX8" fmla="*/ 744030 w 749300"/>
                <a:gd name="connsiteY8" fmla="*/ 242090 h 247650"/>
                <a:gd name="connsiteX9" fmla="*/ 749236 w 749300"/>
                <a:gd name="connsiteY9" fmla="*/ 246535 h 247650"/>
                <a:gd name="connsiteX10" fmla="*/ 749871 w 749300"/>
                <a:gd name="connsiteY10" fmla="*/ 24818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9300" h="247650">
                  <a:moveTo>
                    <a:pt x="749871" y="248186"/>
                  </a:moveTo>
                  <a:lnTo>
                    <a:pt x="0" y="248186"/>
                  </a:lnTo>
                  <a:lnTo>
                    <a:pt x="0" y="192497"/>
                  </a:lnTo>
                  <a:lnTo>
                    <a:pt x="603885" y="192497"/>
                  </a:lnTo>
                  <a:cubicBezTo>
                    <a:pt x="546036" y="134140"/>
                    <a:pt x="492760" y="74768"/>
                    <a:pt x="457200" y="219"/>
                  </a:cubicBezTo>
                  <a:cubicBezTo>
                    <a:pt x="477583" y="219"/>
                    <a:pt x="496443" y="854"/>
                    <a:pt x="515239" y="219"/>
                  </a:cubicBezTo>
                  <a:cubicBezTo>
                    <a:pt x="524031" y="-1141"/>
                    <a:pt x="532543" y="3956"/>
                    <a:pt x="535495" y="12347"/>
                  </a:cubicBezTo>
                  <a:cubicBezTo>
                    <a:pt x="553057" y="45816"/>
                    <a:pt x="574730" y="76961"/>
                    <a:pt x="600011" y="105057"/>
                  </a:cubicBezTo>
                  <a:cubicBezTo>
                    <a:pt x="643639" y="155126"/>
                    <a:pt x="691855" y="201004"/>
                    <a:pt x="744030" y="242090"/>
                  </a:cubicBezTo>
                  <a:cubicBezTo>
                    <a:pt x="745808" y="243551"/>
                    <a:pt x="747585" y="245011"/>
                    <a:pt x="749236" y="246535"/>
                  </a:cubicBezTo>
                  <a:cubicBezTo>
                    <a:pt x="749554" y="246599"/>
                    <a:pt x="749554" y="247170"/>
                    <a:pt x="749871" y="248186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2F2F78D-81DA-7E43-894A-788E5B46D611}"/>
                </a:ext>
              </a:extLst>
            </p:cNvPr>
            <p:cNvSpPr/>
            <p:nvPr/>
          </p:nvSpPr>
          <p:spPr>
            <a:xfrm>
              <a:off x="7799133" y="2208657"/>
              <a:ext cx="749300" cy="241300"/>
            </a:xfrm>
            <a:custGeom>
              <a:avLst/>
              <a:gdLst>
                <a:gd name="connsiteX0" fmla="*/ 601091 w 749300"/>
                <a:gd name="connsiteY0" fmla="*/ 55689 h 241300"/>
                <a:gd name="connsiteX1" fmla="*/ 0 w 749300"/>
                <a:gd name="connsiteY1" fmla="*/ 55689 h 241300"/>
                <a:gd name="connsiteX2" fmla="*/ 0 w 749300"/>
                <a:gd name="connsiteY2" fmla="*/ 0 h 241300"/>
                <a:gd name="connsiteX3" fmla="*/ 751269 w 749300"/>
                <a:gd name="connsiteY3" fmla="*/ 0 h 241300"/>
                <a:gd name="connsiteX4" fmla="*/ 720598 w 749300"/>
                <a:gd name="connsiteY4" fmla="*/ 25845 h 241300"/>
                <a:gd name="connsiteX5" fmla="*/ 586550 w 749300"/>
                <a:gd name="connsiteY5" fmla="*/ 159893 h 241300"/>
                <a:gd name="connsiteX6" fmla="*/ 531813 w 749300"/>
                <a:gd name="connsiteY6" fmla="*/ 241871 h 241300"/>
                <a:gd name="connsiteX7" fmla="*/ 524701 w 749300"/>
                <a:gd name="connsiteY7" fmla="*/ 246824 h 241300"/>
                <a:gd name="connsiteX8" fmla="*/ 461835 w 749300"/>
                <a:gd name="connsiteY8" fmla="*/ 246824 h 241300"/>
                <a:gd name="connsiteX9" fmla="*/ 458216 w 749300"/>
                <a:gd name="connsiteY9" fmla="*/ 246317 h 241300"/>
                <a:gd name="connsiteX10" fmla="*/ 522478 w 749300"/>
                <a:gd name="connsiteY10" fmla="*/ 144717 h 241300"/>
                <a:gd name="connsiteX11" fmla="*/ 601091 w 749300"/>
                <a:gd name="connsiteY11" fmla="*/ 55689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300" h="241300">
                  <a:moveTo>
                    <a:pt x="601091" y="55689"/>
                  </a:moveTo>
                  <a:lnTo>
                    <a:pt x="0" y="55689"/>
                  </a:lnTo>
                  <a:lnTo>
                    <a:pt x="0" y="0"/>
                  </a:lnTo>
                  <a:lnTo>
                    <a:pt x="751269" y="0"/>
                  </a:lnTo>
                  <a:cubicBezTo>
                    <a:pt x="740220" y="9335"/>
                    <a:pt x="730377" y="17526"/>
                    <a:pt x="720598" y="25845"/>
                  </a:cubicBezTo>
                  <a:cubicBezTo>
                    <a:pt x="672008" y="66441"/>
                    <a:pt x="627146" y="111303"/>
                    <a:pt x="586550" y="159893"/>
                  </a:cubicBezTo>
                  <a:cubicBezTo>
                    <a:pt x="565442" y="185196"/>
                    <a:pt x="547093" y="212678"/>
                    <a:pt x="531813" y="241871"/>
                  </a:cubicBezTo>
                  <a:cubicBezTo>
                    <a:pt x="530328" y="244527"/>
                    <a:pt x="527706" y="246353"/>
                    <a:pt x="524701" y="246824"/>
                  </a:cubicBezTo>
                  <a:cubicBezTo>
                    <a:pt x="503746" y="247205"/>
                    <a:pt x="482791" y="246824"/>
                    <a:pt x="461835" y="246824"/>
                  </a:cubicBezTo>
                  <a:cubicBezTo>
                    <a:pt x="460621" y="246721"/>
                    <a:pt x="459412" y="246551"/>
                    <a:pt x="458216" y="246317"/>
                  </a:cubicBezTo>
                  <a:cubicBezTo>
                    <a:pt x="475005" y="209733"/>
                    <a:pt x="496619" y="175563"/>
                    <a:pt x="522478" y="144717"/>
                  </a:cubicBezTo>
                  <a:cubicBezTo>
                    <a:pt x="547751" y="114554"/>
                    <a:pt x="574802" y="85471"/>
                    <a:pt x="601091" y="55689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A222B61-167A-304D-A893-40D11360346D}"/>
                </a:ext>
              </a:extLst>
            </p:cNvPr>
            <p:cNvSpPr/>
            <p:nvPr/>
          </p:nvSpPr>
          <p:spPr>
            <a:xfrm>
              <a:off x="8428482" y="1870837"/>
              <a:ext cx="381000" cy="584200"/>
            </a:xfrm>
            <a:custGeom>
              <a:avLst/>
              <a:gdLst>
                <a:gd name="connsiteX0" fmla="*/ 275717 w 381000"/>
                <a:gd name="connsiteY0" fmla="*/ 292862 h 584200"/>
                <a:gd name="connsiteX1" fmla="*/ 0 w 381000"/>
                <a:gd name="connsiteY1" fmla="*/ 762 h 584200"/>
                <a:gd name="connsiteX2" fmla="*/ 5779 w 381000"/>
                <a:gd name="connsiteY2" fmla="*/ 0 h 584200"/>
                <a:gd name="connsiteX3" fmla="*/ 65532 w 381000"/>
                <a:gd name="connsiteY3" fmla="*/ 0 h 584200"/>
                <a:gd name="connsiteX4" fmla="*/ 73089 w 381000"/>
                <a:gd name="connsiteY4" fmla="*/ 4191 h 584200"/>
                <a:gd name="connsiteX5" fmla="*/ 202629 w 381000"/>
                <a:gd name="connsiteY5" fmla="*/ 164973 h 584200"/>
                <a:gd name="connsiteX6" fmla="*/ 377889 w 381000"/>
                <a:gd name="connsiteY6" fmla="*/ 290449 h 584200"/>
                <a:gd name="connsiteX7" fmla="*/ 381318 w 381000"/>
                <a:gd name="connsiteY7" fmla="*/ 292481 h 584200"/>
                <a:gd name="connsiteX8" fmla="*/ 340043 w 381000"/>
                <a:gd name="connsiteY8" fmla="*/ 317881 h 584200"/>
                <a:gd name="connsiteX9" fmla="*/ 126238 w 381000"/>
                <a:gd name="connsiteY9" fmla="*/ 500698 h 584200"/>
                <a:gd name="connsiteX10" fmla="*/ 74358 w 381000"/>
                <a:gd name="connsiteY10" fmla="*/ 579120 h 584200"/>
                <a:gd name="connsiteX11" fmla="*/ 65024 w 381000"/>
                <a:gd name="connsiteY11" fmla="*/ 584708 h 584200"/>
                <a:gd name="connsiteX12" fmla="*/ 0 w 381000"/>
                <a:gd name="connsiteY12" fmla="*/ 584708 h 584200"/>
                <a:gd name="connsiteX13" fmla="*/ 275717 w 381000"/>
                <a:gd name="connsiteY13" fmla="*/ 292862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584200">
                  <a:moveTo>
                    <a:pt x="275717" y="292862"/>
                  </a:moveTo>
                  <a:cubicBezTo>
                    <a:pt x="157290" y="220155"/>
                    <a:pt x="68517" y="120840"/>
                    <a:pt x="0" y="762"/>
                  </a:cubicBezTo>
                  <a:cubicBezTo>
                    <a:pt x="1912" y="408"/>
                    <a:pt x="3840" y="154"/>
                    <a:pt x="5779" y="0"/>
                  </a:cubicBezTo>
                  <a:cubicBezTo>
                    <a:pt x="25654" y="0"/>
                    <a:pt x="45593" y="0"/>
                    <a:pt x="65532" y="0"/>
                  </a:cubicBezTo>
                  <a:cubicBezTo>
                    <a:pt x="68552" y="194"/>
                    <a:pt x="71325" y="1732"/>
                    <a:pt x="73089" y="4191"/>
                  </a:cubicBezTo>
                  <a:cubicBezTo>
                    <a:pt x="105855" y="66230"/>
                    <a:pt x="150940" y="118491"/>
                    <a:pt x="202629" y="164973"/>
                  </a:cubicBezTo>
                  <a:cubicBezTo>
                    <a:pt x="256618" y="212664"/>
                    <a:pt x="315344" y="254708"/>
                    <a:pt x="377889" y="290449"/>
                  </a:cubicBezTo>
                  <a:lnTo>
                    <a:pt x="381318" y="292481"/>
                  </a:lnTo>
                  <a:cubicBezTo>
                    <a:pt x="367221" y="301180"/>
                    <a:pt x="353568" y="309372"/>
                    <a:pt x="340043" y="317881"/>
                  </a:cubicBezTo>
                  <a:cubicBezTo>
                    <a:pt x="260224" y="368681"/>
                    <a:pt x="186246" y="426593"/>
                    <a:pt x="126238" y="500698"/>
                  </a:cubicBezTo>
                  <a:cubicBezTo>
                    <a:pt x="106331" y="525012"/>
                    <a:pt x="88949" y="551288"/>
                    <a:pt x="74358" y="579120"/>
                  </a:cubicBezTo>
                  <a:cubicBezTo>
                    <a:pt x="72939" y="582938"/>
                    <a:pt x="69060" y="585261"/>
                    <a:pt x="65024" y="584708"/>
                  </a:cubicBezTo>
                  <a:cubicBezTo>
                    <a:pt x="43879" y="584391"/>
                    <a:pt x="22733" y="584708"/>
                    <a:pt x="0" y="584708"/>
                  </a:cubicBezTo>
                  <a:cubicBezTo>
                    <a:pt x="68517" y="464693"/>
                    <a:pt x="157862" y="365951"/>
                    <a:pt x="275717" y="292862"/>
                  </a:cubicBezTo>
                  <a:close/>
                </a:path>
              </a:pathLst>
            </a:custGeom>
            <a:solidFill>
              <a:srgbClr val="00EDB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39000081-C55A-9C4F-BE7E-DAA8FA92108B}"/>
              </a:ext>
            </a:extLst>
          </p:cNvPr>
          <p:cNvSpPr txBox="1">
            <a:spLocks/>
          </p:cNvSpPr>
          <p:nvPr/>
        </p:nvSpPr>
        <p:spPr>
          <a:xfrm>
            <a:off x="1568785" y="379653"/>
            <a:ext cx="9929309" cy="5648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Krana Fat B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THE RECIPE FOR A SUCCESSFUL LATTICE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3372FF-1C50-EE4C-A11B-55D52ADC1C99}"/>
              </a:ext>
            </a:extLst>
          </p:cNvPr>
          <p:cNvSpPr/>
          <p:nvPr/>
        </p:nvSpPr>
        <p:spPr>
          <a:xfrm>
            <a:off x="1237684" y="379653"/>
            <a:ext cx="45720" cy="572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35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QA Brand">
      <a:dk1>
        <a:srgbClr val="004050"/>
      </a:dk1>
      <a:lt1>
        <a:srgbClr val="FFFFFF"/>
      </a:lt1>
      <a:dk2>
        <a:srgbClr val="00EDB5"/>
      </a:dk2>
      <a:lt2>
        <a:srgbClr val="FFFFFF"/>
      </a:lt2>
      <a:accent1>
        <a:srgbClr val="F3612C"/>
      </a:accent1>
      <a:accent2>
        <a:srgbClr val="4CDDFF"/>
      </a:accent2>
      <a:accent3>
        <a:srgbClr val="FF004C"/>
      </a:accent3>
      <a:accent4>
        <a:srgbClr val="A5FFFF"/>
      </a:accent4>
      <a:accent5>
        <a:srgbClr val="7F007D"/>
      </a:accent5>
      <a:accent6>
        <a:srgbClr val="F8D237"/>
      </a:accent6>
      <a:hlink>
        <a:srgbClr val="4CDDFF"/>
      </a:hlink>
      <a:folHlink>
        <a:srgbClr val="F3612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7520</TotalTime>
  <Words>485</Words>
  <Application>Microsoft Office PowerPoint</Application>
  <PresentationFormat>Widescreen</PresentationFormat>
  <Paragraphs>76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Krana Fat B</vt:lpstr>
      <vt:lpstr>Montserrat</vt:lpstr>
      <vt:lpstr>Montserrat Light</vt:lpstr>
      <vt:lpstr>Montserrat SemiBold</vt:lpstr>
      <vt:lpstr>System Font</vt:lpstr>
      <vt:lpstr>Office Theme</vt:lpstr>
      <vt:lpstr>Staying relevant in the 4IR and avoiding manager armageddon</vt:lpstr>
      <vt:lpstr>THE MAJOR CHALLENGE WE FACE?</vt:lpstr>
      <vt:lpstr>PowerPoint Presentation</vt:lpstr>
      <vt:lpstr>LIFTING THE MOOD…</vt:lpstr>
      <vt:lpstr>I’M ALMOST HAPPY…ALMOST!</vt:lpstr>
      <vt:lpstr>FROM AUTOMATION TO AUGMENTATION…</vt:lpstr>
      <vt:lpstr>THE SOLUTION IS NOT PIE IN THE SKY…</vt:lpstr>
      <vt:lpstr>DON’T JUST TAKE OUR WORD FOR IT…TOP 7 TALENT DEVELOPMENT FOCUS AREAS…</vt:lpstr>
      <vt:lpstr>PowerPoint Presentation</vt:lpstr>
      <vt:lpstr>THE FUTURE OF WORK</vt:lpstr>
      <vt:lpstr>BLENDED LEARNING?  INTRODUCING  CLOUD ACADEMY 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Pauline Saunders</cp:lastModifiedBy>
  <cp:revision>48</cp:revision>
  <dcterms:created xsi:type="dcterms:W3CDTF">2019-06-21T15:01:30Z</dcterms:created>
  <dcterms:modified xsi:type="dcterms:W3CDTF">2019-09-10T08:10:07Z</dcterms:modified>
</cp:coreProperties>
</file>